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1"/>
    <p:sldMasterId id="2147483713" r:id="rId2"/>
    <p:sldMasterId id="2147483726" r:id="rId3"/>
    <p:sldMasterId id="2147483738" r:id="rId4"/>
  </p:sldMasterIdLst>
  <p:notesMasterIdLst>
    <p:notesMasterId r:id="rId27"/>
  </p:notesMasterIdLst>
  <p:sldIdLst>
    <p:sldId id="295" r:id="rId5"/>
    <p:sldId id="274" r:id="rId6"/>
    <p:sldId id="299" r:id="rId7"/>
    <p:sldId id="297" r:id="rId8"/>
    <p:sldId id="265" r:id="rId9"/>
    <p:sldId id="329" r:id="rId10"/>
    <p:sldId id="289" r:id="rId11"/>
    <p:sldId id="323" r:id="rId12"/>
    <p:sldId id="257" r:id="rId13"/>
    <p:sldId id="319" r:id="rId14"/>
    <p:sldId id="277" r:id="rId15"/>
    <p:sldId id="320" r:id="rId16"/>
    <p:sldId id="269" r:id="rId17"/>
    <p:sldId id="317" r:id="rId18"/>
    <p:sldId id="318" r:id="rId19"/>
    <p:sldId id="326" r:id="rId20"/>
    <p:sldId id="268" r:id="rId21"/>
    <p:sldId id="307" r:id="rId22"/>
    <p:sldId id="298" r:id="rId23"/>
    <p:sldId id="325" r:id="rId24"/>
    <p:sldId id="330" r:id="rId25"/>
    <p:sldId id="313" r:id="rId2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19F745-9FED-D040-9116-FFC6337E205F}" v="124" dt="2026-05-31T11:51:44.7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2008"/>
    <p:restoredTop sz="92080"/>
  </p:normalViewPr>
  <p:slideViewPr>
    <p:cSldViewPr snapToGrid="0" snapToObjects="1">
      <p:cViewPr varScale="1">
        <p:scale>
          <a:sx n="97" d="100"/>
          <a:sy n="97" d="100"/>
        </p:scale>
        <p:origin x="224" y="224"/>
      </p:cViewPr>
      <p:guideLst/>
    </p:cSldViewPr>
  </p:slideViewPr>
  <p:notesTextViewPr>
    <p:cViewPr>
      <p:scale>
        <a:sx n="3" d="2"/>
        <a:sy n="3" d="2"/>
      </p:scale>
      <p:origin x="0" y="0"/>
    </p:cViewPr>
  </p:notesTextViewPr>
  <p:sorterViewPr>
    <p:cViewPr>
      <p:scale>
        <a:sx n="170" d="100"/>
        <a:sy n="17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chim Röther" userId="33425b40cae66185" providerId="LiveId" clId="{9584AE52-93D8-53D5-8A62-66B841F728A9}"/>
    <pc:docChg chg="undo custSel addSld delSld modSld sldOrd addMainMaster modMainMaster">
      <pc:chgData name="Joachim Röther" userId="33425b40cae66185" providerId="LiveId" clId="{9584AE52-93D8-53D5-8A62-66B841F728A9}" dt="2026-05-31T11:53:53.242" v="1185" actId="2696"/>
      <pc:docMkLst>
        <pc:docMk/>
      </pc:docMkLst>
      <pc:sldChg chg="modSp mod ord">
        <pc:chgData name="Joachim Röther" userId="33425b40cae66185" providerId="LiveId" clId="{9584AE52-93D8-53D5-8A62-66B841F728A9}" dt="2026-05-28T07:42:29.309" v="655" actId="403"/>
        <pc:sldMkLst>
          <pc:docMk/>
          <pc:sldMk cId="440520156" sldId="257"/>
        </pc:sldMkLst>
        <pc:spChg chg="mod">
          <ac:chgData name="Joachim Röther" userId="33425b40cae66185" providerId="LiveId" clId="{9584AE52-93D8-53D5-8A62-66B841F728A9}" dt="2026-05-28T07:41:47.273" v="648" actId="14100"/>
          <ac:spMkLst>
            <pc:docMk/>
            <pc:sldMk cId="440520156" sldId="257"/>
            <ac:spMk id="2" creationId="{D98137A8-86F0-C045-846B-92C56C274172}"/>
          </ac:spMkLst>
        </pc:spChg>
        <pc:spChg chg="mod">
          <ac:chgData name="Joachim Röther" userId="33425b40cae66185" providerId="LiveId" clId="{9584AE52-93D8-53D5-8A62-66B841F728A9}" dt="2026-05-28T07:42:29.309" v="655" actId="403"/>
          <ac:spMkLst>
            <pc:docMk/>
            <pc:sldMk cId="440520156" sldId="257"/>
            <ac:spMk id="3" creationId="{E6DCA0A7-34B3-4048-8B56-E4C5478A0267}"/>
          </ac:spMkLst>
        </pc:spChg>
      </pc:sldChg>
      <pc:sldChg chg="del mod modShow">
        <pc:chgData name="Joachim Röther" userId="33425b40cae66185" providerId="LiveId" clId="{9584AE52-93D8-53D5-8A62-66B841F728A9}" dt="2026-05-31T11:53:42.381" v="1181" actId="2696"/>
        <pc:sldMkLst>
          <pc:docMk/>
          <pc:sldMk cId="2774732684" sldId="261"/>
        </pc:sldMkLst>
      </pc:sldChg>
      <pc:sldChg chg="modSp mod modAnim">
        <pc:chgData name="Joachim Röther" userId="33425b40cae66185" providerId="LiveId" clId="{9584AE52-93D8-53D5-8A62-66B841F728A9}" dt="2026-05-31T11:14:01.263" v="864"/>
        <pc:sldMkLst>
          <pc:docMk/>
          <pc:sldMk cId="2330148659" sldId="265"/>
        </pc:sldMkLst>
        <pc:spChg chg="mod">
          <ac:chgData name="Joachim Röther" userId="33425b40cae66185" providerId="LiveId" clId="{9584AE52-93D8-53D5-8A62-66B841F728A9}" dt="2026-05-28T07:40:22.140" v="601" actId="1076"/>
          <ac:spMkLst>
            <pc:docMk/>
            <pc:sldMk cId="2330148659" sldId="265"/>
            <ac:spMk id="2" creationId="{80E78747-0CE0-C844-8223-C2D3B4EA8248}"/>
          </ac:spMkLst>
        </pc:spChg>
        <pc:spChg chg="mod">
          <ac:chgData name="Joachim Röther" userId="33425b40cae66185" providerId="LiveId" clId="{9584AE52-93D8-53D5-8A62-66B841F728A9}" dt="2026-05-31T11:13:27.923" v="863" actId="20577"/>
          <ac:spMkLst>
            <pc:docMk/>
            <pc:sldMk cId="2330148659" sldId="265"/>
            <ac:spMk id="3" creationId="{E8B57D33-60E6-1546-A2C7-22B45B01487E}"/>
          </ac:spMkLst>
        </pc:spChg>
        <pc:spChg chg="mod">
          <ac:chgData name="Joachim Röther" userId="33425b40cae66185" providerId="LiveId" clId="{9584AE52-93D8-53D5-8A62-66B841F728A9}" dt="2026-05-18T16:03:48.726" v="318" actId="1076"/>
          <ac:spMkLst>
            <pc:docMk/>
            <pc:sldMk cId="2330148659" sldId="265"/>
            <ac:spMk id="4" creationId="{9B5D3DDB-5900-9B4D-9066-3A105604EEE0}"/>
          </ac:spMkLst>
        </pc:spChg>
      </pc:sldChg>
      <pc:sldChg chg="modSp mod ord modAnim">
        <pc:chgData name="Joachim Röther" userId="33425b40cae66185" providerId="LiveId" clId="{9584AE52-93D8-53D5-8A62-66B841F728A9}" dt="2026-05-31T11:40:41.386" v="1084" actId="1036"/>
        <pc:sldMkLst>
          <pc:docMk/>
          <pc:sldMk cId="2506971178" sldId="268"/>
        </pc:sldMkLst>
        <pc:spChg chg="mod">
          <ac:chgData name="Joachim Röther" userId="33425b40cae66185" providerId="LiveId" clId="{9584AE52-93D8-53D5-8A62-66B841F728A9}" dt="2026-05-28T08:00:11.258" v="812" actId="1076"/>
          <ac:spMkLst>
            <pc:docMk/>
            <pc:sldMk cId="2506971178" sldId="268"/>
            <ac:spMk id="2" creationId="{D9712F61-959F-7F45-9841-7A386377EE53}"/>
          </ac:spMkLst>
        </pc:spChg>
        <pc:spChg chg="mod">
          <ac:chgData name="Joachim Röther" userId="33425b40cae66185" providerId="LiveId" clId="{9584AE52-93D8-53D5-8A62-66B841F728A9}" dt="2026-05-31T11:40:31.829" v="1075" actId="20577"/>
          <ac:spMkLst>
            <pc:docMk/>
            <pc:sldMk cId="2506971178" sldId="268"/>
            <ac:spMk id="3" creationId="{56F0FA74-7623-BA46-864C-6100B38932C4}"/>
          </ac:spMkLst>
        </pc:spChg>
        <pc:spChg chg="mod">
          <ac:chgData name="Joachim Röther" userId="33425b40cae66185" providerId="LiveId" clId="{9584AE52-93D8-53D5-8A62-66B841F728A9}" dt="2026-05-31T11:40:41.386" v="1084" actId="1036"/>
          <ac:spMkLst>
            <pc:docMk/>
            <pc:sldMk cId="2506971178" sldId="268"/>
            <ac:spMk id="4" creationId="{F8E345A6-60DF-584F-A332-EFAD137AC235}"/>
          </ac:spMkLst>
        </pc:spChg>
      </pc:sldChg>
      <pc:sldChg chg="modSp mod ord modAnim">
        <pc:chgData name="Joachim Röther" userId="33425b40cae66185" providerId="LiveId" clId="{9584AE52-93D8-53D5-8A62-66B841F728A9}" dt="2026-05-28T07:50:34.390" v="672"/>
        <pc:sldMkLst>
          <pc:docMk/>
          <pc:sldMk cId="1826581849" sldId="269"/>
        </pc:sldMkLst>
        <pc:spChg chg="mod">
          <ac:chgData name="Joachim Röther" userId="33425b40cae66185" providerId="LiveId" clId="{9584AE52-93D8-53D5-8A62-66B841F728A9}" dt="2026-05-28T07:48:29.932" v="660" actId="1076"/>
          <ac:spMkLst>
            <pc:docMk/>
            <pc:sldMk cId="1826581849" sldId="269"/>
            <ac:spMk id="2" creationId="{662C6928-1E1C-544C-A79D-AF7939A1E5B6}"/>
          </ac:spMkLst>
        </pc:spChg>
        <pc:spChg chg="mod">
          <ac:chgData name="Joachim Röther" userId="33425b40cae66185" providerId="LiveId" clId="{9584AE52-93D8-53D5-8A62-66B841F728A9}" dt="2026-05-28T07:48:56.442" v="663" actId="27636"/>
          <ac:spMkLst>
            <pc:docMk/>
            <pc:sldMk cId="1826581849" sldId="269"/>
            <ac:spMk id="3" creationId="{7D645C4A-CD67-514D-92CB-1D291407D77F}"/>
          </ac:spMkLst>
        </pc:spChg>
      </pc:sldChg>
      <pc:sldChg chg="modSp mod">
        <pc:chgData name="Joachim Röther" userId="33425b40cae66185" providerId="LiveId" clId="{9584AE52-93D8-53D5-8A62-66B841F728A9}" dt="2026-05-28T07:24:29.875" v="506" actId="20577"/>
        <pc:sldMkLst>
          <pc:docMk/>
          <pc:sldMk cId="1382601474" sldId="274"/>
        </pc:sldMkLst>
        <pc:spChg chg="mod">
          <ac:chgData name="Joachim Röther" userId="33425b40cae66185" providerId="LiveId" clId="{9584AE52-93D8-53D5-8A62-66B841F728A9}" dt="2026-05-28T07:24:29.875" v="506" actId="20577"/>
          <ac:spMkLst>
            <pc:docMk/>
            <pc:sldMk cId="1382601474" sldId="274"/>
            <ac:spMk id="3" creationId="{0E8ED0BD-2D6C-3045-962B-414A380B2600}"/>
          </ac:spMkLst>
        </pc:spChg>
      </pc:sldChg>
      <pc:sldChg chg="mod ord modShow">
        <pc:chgData name="Joachim Röther" userId="33425b40cae66185" providerId="LiveId" clId="{9584AE52-93D8-53D5-8A62-66B841F728A9}" dt="2026-05-28T07:44:19.074" v="658" actId="20578"/>
        <pc:sldMkLst>
          <pc:docMk/>
          <pc:sldMk cId="3263193578" sldId="277"/>
        </pc:sldMkLst>
      </pc:sldChg>
      <pc:sldChg chg="del mod modShow">
        <pc:chgData name="Joachim Röther" userId="33425b40cae66185" providerId="LiveId" clId="{9584AE52-93D8-53D5-8A62-66B841F728A9}" dt="2026-05-31T11:53:42.379" v="1177" actId="2696"/>
        <pc:sldMkLst>
          <pc:docMk/>
          <pc:sldMk cId="3422983816" sldId="279"/>
        </pc:sldMkLst>
      </pc:sldChg>
      <pc:sldChg chg="del mod modShow">
        <pc:chgData name="Joachim Röther" userId="33425b40cae66185" providerId="LiveId" clId="{9584AE52-93D8-53D5-8A62-66B841F728A9}" dt="2026-05-31T11:53:42.377" v="1173" actId="2696"/>
        <pc:sldMkLst>
          <pc:docMk/>
          <pc:sldMk cId="4044498467" sldId="285"/>
        </pc:sldMkLst>
      </pc:sldChg>
      <pc:sldChg chg="addSp modSp mod">
        <pc:chgData name="Joachim Röther" userId="33425b40cae66185" providerId="LiveId" clId="{9584AE52-93D8-53D5-8A62-66B841F728A9}" dt="2026-05-28T07:40:56.711" v="616" actId="113"/>
        <pc:sldMkLst>
          <pc:docMk/>
          <pc:sldMk cId="2747661134" sldId="289"/>
        </pc:sldMkLst>
        <pc:spChg chg="mod">
          <ac:chgData name="Joachim Röther" userId="33425b40cae66185" providerId="LiveId" clId="{9584AE52-93D8-53D5-8A62-66B841F728A9}" dt="2026-05-28T07:40:56.711" v="616" actId="113"/>
          <ac:spMkLst>
            <pc:docMk/>
            <pc:sldMk cId="2747661134" sldId="289"/>
            <ac:spMk id="3" creationId="{75379F22-473B-E945-AD44-B31591623AA2}"/>
          </ac:spMkLst>
        </pc:spChg>
        <pc:spChg chg="mod">
          <ac:chgData name="Joachim Röther" userId="33425b40cae66185" providerId="LiveId" clId="{9584AE52-93D8-53D5-8A62-66B841F728A9}" dt="2026-05-28T07:26:37.171" v="507" actId="403"/>
          <ac:spMkLst>
            <pc:docMk/>
            <pc:sldMk cId="2747661134" sldId="289"/>
            <ac:spMk id="6" creationId="{A04C8993-3393-464B-BC32-9969C935968B}"/>
          </ac:spMkLst>
        </pc:spChg>
        <pc:spChg chg="mod">
          <ac:chgData name="Joachim Röther" userId="33425b40cae66185" providerId="LiveId" clId="{9584AE52-93D8-53D5-8A62-66B841F728A9}" dt="2026-05-28T07:31:22.887" v="526" actId="1076"/>
          <ac:spMkLst>
            <pc:docMk/>
            <pc:sldMk cId="2747661134" sldId="289"/>
            <ac:spMk id="11" creationId="{17663A6A-6486-B147-A3FE-3E688D081A5F}"/>
          </ac:spMkLst>
        </pc:spChg>
        <pc:picChg chg="add mod">
          <ac:chgData name="Joachim Röther" userId="33425b40cae66185" providerId="LiveId" clId="{9584AE52-93D8-53D5-8A62-66B841F728A9}" dt="2026-05-28T07:30:09.673" v="517" actId="1076"/>
          <ac:picMkLst>
            <pc:docMk/>
            <pc:sldMk cId="2747661134" sldId="289"/>
            <ac:picMk id="1026" creationId="{A440E7FF-FC54-A0DE-FA05-B21B276C929E}"/>
          </ac:picMkLst>
        </pc:picChg>
      </pc:sldChg>
      <pc:sldChg chg="del mod modShow">
        <pc:chgData name="Joachim Röther" userId="33425b40cae66185" providerId="LiveId" clId="{9584AE52-93D8-53D5-8A62-66B841F728A9}" dt="2026-05-31T11:53:42.381" v="1182" actId="2696"/>
        <pc:sldMkLst>
          <pc:docMk/>
          <pc:sldMk cId="33793134" sldId="291"/>
        </pc:sldMkLst>
      </pc:sldChg>
      <pc:sldChg chg="addSp delSp modSp mod ord">
        <pc:chgData name="Joachim Röther" userId="33425b40cae66185" providerId="LiveId" clId="{9584AE52-93D8-53D5-8A62-66B841F728A9}" dt="2026-05-31T11:42:02.254" v="1096" actId="1036"/>
        <pc:sldMkLst>
          <pc:docMk/>
          <pc:sldMk cId="2988662568" sldId="298"/>
        </pc:sldMkLst>
        <pc:spChg chg="mod">
          <ac:chgData name="Joachim Röther" userId="33425b40cae66185" providerId="LiveId" clId="{9584AE52-93D8-53D5-8A62-66B841F728A9}" dt="2026-05-31T11:42:02.254" v="1096" actId="1036"/>
          <ac:spMkLst>
            <pc:docMk/>
            <pc:sldMk cId="2988662568" sldId="298"/>
            <ac:spMk id="3" creationId="{7D0FB535-32D1-1941-9F8A-540B29C6C9DA}"/>
          </ac:spMkLst>
        </pc:spChg>
        <pc:spChg chg="add mod">
          <ac:chgData name="Joachim Röther" userId="33425b40cae66185" providerId="LiveId" clId="{9584AE52-93D8-53D5-8A62-66B841F728A9}" dt="2026-05-28T08:07:15.269" v="827"/>
          <ac:spMkLst>
            <pc:docMk/>
            <pc:sldMk cId="2988662568" sldId="298"/>
            <ac:spMk id="6" creationId="{7BF0C35D-ADE0-9554-66F1-E13945C75A7A}"/>
          </ac:spMkLst>
        </pc:spChg>
      </pc:sldChg>
      <pc:sldChg chg="modSp mod ord">
        <pc:chgData name="Joachim Röther" userId="33425b40cae66185" providerId="LiveId" clId="{9584AE52-93D8-53D5-8A62-66B841F728A9}" dt="2026-05-28T07:33:47.438" v="549" actId="20577"/>
        <pc:sldMkLst>
          <pc:docMk/>
          <pc:sldMk cId="978078335" sldId="299"/>
        </pc:sldMkLst>
        <pc:spChg chg="mod">
          <ac:chgData name="Joachim Röther" userId="33425b40cae66185" providerId="LiveId" clId="{9584AE52-93D8-53D5-8A62-66B841F728A9}" dt="2026-05-28T07:33:47.438" v="549" actId="20577"/>
          <ac:spMkLst>
            <pc:docMk/>
            <pc:sldMk cId="978078335" sldId="299"/>
            <ac:spMk id="3" creationId="{8C02AFF6-62C6-3A42-8815-2299850A71D4}"/>
          </ac:spMkLst>
        </pc:spChg>
      </pc:sldChg>
      <pc:sldChg chg="del ord">
        <pc:chgData name="Joachim Röther" userId="33425b40cae66185" providerId="LiveId" clId="{9584AE52-93D8-53D5-8A62-66B841F728A9}" dt="2026-05-31T11:53:42.378" v="1175" actId="2696"/>
        <pc:sldMkLst>
          <pc:docMk/>
          <pc:sldMk cId="243297483" sldId="302"/>
        </pc:sldMkLst>
      </pc:sldChg>
      <pc:sldChg chg="del mod modShow">
        <pc:chgData name="Joachim Röther" userId="33425b40cae66185" providerId="LiveId" clId="{9584AE52-93D8-53D5-8A62-66B841F728A9}" dt="2026-05-31T11:53:42.379" v="1178" actId="2696"/>
        <pc:sldMkLst>
          <pc:docMk/>
          <pc:sldMk cId="1693089029" sldId="304"/>
        </pc:sldMkLst>
      </pc:sldChg>
      <pc:sldChg chg="modSp mod ord">
        <pc:chgData name="Joachim Röther" userId="33425b40cae66185" providerId="LiveId" clId="{9584AE52-93D8-53D5-8A62-66B841F728A9}" dt="2026-05-28T08:01:16.543" v="824" actId="14100"/>
        <pc:sldMkLst>
          <pc:docMk/>
          <pc:sldMk cId="3372059934" sldId="307"/>
        </pc:sldMkLst>
        <pc:spChg chg="mod">
          <ac:chgData name="Joachim Röther" userId="33425b40cae66185" providerId="LiveId" clId="{9584AE52-93D8-53D5-8A62-66B841F728A9}" dt="2026-05-28T08:00:59.743" v="819" actId="1076"/>
          <ac:spMkLst>
            <pc:docMk/>
            <pc:sldMk cId="3372059934" sldId="307"/>
            <ac:spMk id="2" creationId="{00000000-0000-0000-0000-000000000000}"/>
          </ac:spMkLst>
        </pc:spChg>
        <pc:spChg chg="mod">
          <ac:chgData name="Joachim Röther" userId="33425b40cae66185" providerId="LiveId" clId="{9584AE52-93D8-53D5-8A62-66B841F728A9}" dt="2026-05-28T08:01:16.543" v="824" actId="14100"/>
          <ac:spMkLst>
            <pc:docMk/>
            <pc:sldMk cId="3372059934" sldId="307"/>
            <ac:spMk id="3" creationId="{00000000-0000-0000-0000-000000000000}"/>
          </ac:spMkLst>
        </pc:spChg>
      </pc:sldChg>
      <pc:sldChg chg="del">
        <pc:chgData name="Joachim Röther" userId="33425b40cae66185" providerId="LiveId" clId="{9584AE52-93D8-53D5-8A62-66B841F728A9}" dt="2026-05-31T11:53:42.380" v="1180" actId="2696"/>
        <pc:sldMkLst>
          <pc:docMk/>
          <pc:sldMk cId="1188005860" sldId="308"/>
        </pc:sldMkLst>
      </pc:sldChg>
      <pc:sldChg chg="addSp delSp modSp del mod modShow">
        <pc:chgData name="Joachim Röther" userId="33425b40cae66185" providerId="LiveId" clId="{9584AE52-93D8-53D5-8A62-66B841F728A9}" dt="2026-05-31T11:53:42.377" v="1174" actId="2696"/>
        <pc:sldMkLst>
          <pc:docMk/>
          <pc:sldMk cId="3010884758" sldId="310"/>
        </pc:sldMkLst>
      </pc:sldChg>
      <pc:sldChg chg="ord">
        <pc:chgData name="Joachim Röther" userId="33425b40cae66185" providerId="LiveId" clId="{9584AE52-93D8-53D5-8A62-66B841F728A9}" dt="2026-05-28T07:57:27.326" v="769" actId="20578"/>
        <pc:sldMkLst>
          <pc:docMk/>
          <pc:sldMk cId="3192928536" sldId="313"/>
        </pc:sldMkLst>
      </pc:sldChg>
      <pc:sldChg chg="modSp mod ord">
        <pc:chgData name="Joachim Röther" userId="33425b40cae66185" providerId="LiveId" clId="{9584AE52-93D8-53D5-8A62-66B841F728A9}" dt="2026-05-31T11:34:39.352" v="1033" actId="1076"/>
        <pc:sldMkLst>
          <pc:docMk/>
          <pc:sldMk cId="3160533781" sldId="317"/>
        </pc:sldMkLst>
        <pc:spChg chg="mod">
          <ac:chgData name="Joachim Röther" userId="33425b40cae66185" providerId="LiveId" clId="{9584AE52-93D8-53D5-8A62-66B841F728A9}" dt="2026-05-28T07:53:25.110" v="717" actId="20577"/>
          <ac:spMkLst>
            <pc:docMk/>
            <pc:sldMk cId="3160533781" sldId="317"/>
            <ac:spMk id="3" creationId="{3FCF2BCD-608B-E547-911F-26C64645FA91}"/>
          </ac:spMkLst>
        </pc:spChg>
        <pc:spChg chg="mod">
          <ac:chgData name="Joachim Röther" userId="33425b40cae66185" providerId="LiveId" clId="{9584AE52-93D8-53D5-8A62-66B841F728A9}" dt="2026-05-31T11:34:39.352" v="1033" actId="1076"/>
          <ac:spMkLst>
            <pc:docMk/>
            <pc:sldMk cId="3160533781" sldId="317"/>
            <ac:spMk id="5" creationId="{85E4669C-77D2-A044-B76E-251A868FB4ED}"/>
          </ac:spMkLst>
        </pc:spChg>
      </pc:sldChg>
      <pc:sldChg chg="modSp mod ord">
        <pc:chgData name="Joachim Röther" userId="33425b40cae66185" providerId="LiveId" clId="{9584AE52-93D8-53D5-8A62-66B841F728A9}" dt="2026-05-31T11:36:33.270" v="1052" actId="1076"/>
        <pc:sldMkLst>
          <pc:docMk/>
          <pc:sldMk cId="2011401911" sldId="318"/>
        </pc:sldMkLst>
        <pc:spChg chg="mod">
          <ac:chgData name="Joachim Röther" userId="33425b40cae66185" providerId="LiveId" clId="{9584AE52-93D8-53D5-8A62-66B841F728A9}" dt="2026-05-18T16:20:32.126" v="376" actId="1076"/>
          <ac:spMkLst>
            <pc:docMk/>
            <pc:sldMk cId="2011401911" sldId="318"/>
            <ac:spMk id="2" creationId="{6067004E-5BD0-3D47-80BF-0F4B6F601BCD}"/>
          </ac:spMkLst>
        </pc:spChg>
        <pc:spChg chg="mod">
          <ac:chgData name="Joachim Röther" userId="33425b40cae66185" providerId="LiveId" clId="{9584AE52-93D8-53D5-8A62-66B841F728A9}" dt="2026-05-31T11:36:23.426" v="1050" actId="1036"/>
          <ac:spMkLst>
            <pc:docMk/>
            <pc:sldMk cId="2011401911" sldId="318"/>
            <ac:spMk id="3" creationId="{5E3BC044-C6F5-9342-AF3E-6D18B7D3867A}"/>
          </ac:spMkLst>
        </pc:spChg>
        <pc:spChg chg="mod">
          <ac:chgData name="Joachim Röther" userId="33425b40cae66185" providerId="LiveId" clId="{9584AE52-93D8-53D5-8A62-66B841F728A9}" dt="2026-05-18T16:20:15.207" v="374" actId="1076"/>
          <ac:spMkLst>
            <pc:docMk/>
            <pc:sldMk cId="2011401911" sldId="318"/>
            <ac:spMk id="5" creationId="{E9BAE6A1-6A2B-4E4D-A365-DA48821734AD}"/>
          </ac:spMkLst>
        </pc:spChg>
        <pc:spChg chg="mod">
          <ac:chgData name="Joachim Röther" userId="33425b40cae66185" providerId="LiveId" clId="{9584AE52-93D8-53D5-8A62-66B841F728A9}" dt="2026-05-31T11:36:33.270" v="1052" actId="1076"/>
          <ac:spMkLst>
            <pc:docMk/>
            <pc:sldMk cId="2011401911" sldId="318"/>
            <ac:spMk id="6" creationId="{00000000-0000-0000-0000-000000000000}"/>
          </ac:spMkLst>
        </pc:spChg>
        <pc:picChg chg="mod">
          <ac:chgData name="Joachim Röther" userId="33425b40cae66185" providerId="LiveId" clId="{9584AE52-93D8-53D5-8A62-66B841F728A9}" dt="2026-05-18T16:18:19.542" v="362" actId="1076"/>
          <ac:picMkLst>
            <pc:docMk/>
            <pc:sldMk cId="2011401911" sldId="318"/>
            <ac:picMk id="4" creationId="{026142E2-877F-BB4F-849B-96C6D1BD93EF}"/>
          </ac:picMkLst>
        </pc:picChg>
      </pc:sldChg>
      <pc:sldChg chg="addSp delSp modSp new mod ord">
        <pc:chgData name="Joachim Röther" userId="33425b40cae66185" providerId="LiveId" clId="{9584AE52-93D8-53D5-8A62-66B841F728A9}" dt="2026-05-31T11:25:39.986" v="931" actId="1076"/>
        <pc:sldMkLst>
          <pc:docMk/>
          <pc:sldMk cId="2980279285" sldId="319"/>
        </pc:sldMkLst>
        <pc:spChg chg="mod">
          <ac:chgData name="Joachim Röther" userId="33425b40cae66185" providerId="LiveId" clId="{9584AE52-93D8-53D5-8A62-66B841F728A9}" dt="2026-05-31T11:25:39.986" v="931" actId="1076"/>
          <ac:spMkLst>
            <pc:docMk/>
            <pc:sldMk cId="2980279285" sldId="319"/>
            <ac:spMk id="3" creationId="{10D5A539-8F32-AD58-639F-2405DEC7A796}"/>
          </ac:spMkLst>
        </pc:spChg>
        <pc:picChg chg="add mod modCrop">
          <ac:chgData name="Joachim Röther" userId="33425b40cae66185" providerId="LiveId" clId="{9584AE52-93D8-53D5-8A62-66B841F728A9}" dt="2026-05-31T11:24:04.805" v="866" actId="1076"/>
          <ac:picMkLst>
            <pc:docMk/>
            <pc:sldMk cId="2980279285" sldId="319"/>
            <ac:picMk id="4" creationId="{0B4D89D0-02E2-4C72-1A33-793AF9CD9E4A}"/>
          </ac:picMkLst>
        </pc:picChg>
      </pc:sldChg>
      <pc:sldChg chg="addSp delSp modSp new mod ord">
        <pc:chgData name="Joachim Röther" userId="33425b40cae66185" providerId="LiveId" clId="{9584AE52-93D8-53D5-8A62-66B841F728A9}" dt="2026-05-28T07:35:18.364" v="553" actId="20578"/>
        <pc:sldMkLst>
          <pc:docMk/>
          <pc:sldMk cId="1764859885" sldId="320"/>
        </pc:sldMkLst>
        <pc:picChg chg="add mod">
          <ac:chgData name="Joachim Röther" userId="33425b40cae66185" providerId="LiveId" clId="{9584AE52-93D8-53D5-8A62-66B841F728A9}" dt="2026-05-18T14:56:09.305" v="10" actId="1076"/>
          <ac:picMkLst>
            <pc:docMk/>
            <pc:sldMk cId="1764859885" sldId="320"/>
            <ac:picMk id="4" creationId="{F0479391-33CE-FBF8-DAFB-E4E357CCEDFF}"/>
          </ac:picMkLst>
        </pc:picChg>
      </pc:sldChg>
      <pc:sldChg chg="addSp delSp modSp new del mod ord">
        <pc:chgData name="Joachim Röther" userId="33425b40cae66185" providerId="LiveId" clId="{9584AE52-93D8-53D5-8A62-66B841F728A9}" dt="2026-05-31T11:53:42.380" v="1179" actId="2696"/>
        <pc:sldMkLst>
          <pc:docMk/>
          <pc:sldMk cId="1903722343" sldId="321"/>
        </pc:sldMkLst>
      </pc:sldChg>
      <pc:sldChg chg="addSp modSp new del ord">
        <pc:chgData name="Joachim Röther" userId="33425b40cae66185" providerId="LiveId" clId="{9584AE52-93D8-53D5-8A62-66B841F728A9}" dt="2026-05-31T11:53:42.378" v="1176" actId="2696"/>
        <pc:sldMkLst>
          <pc:docMk/>
          <pc:sldMk cId="3967351972" sldId="322"/>
        </pc:sldMkLst>
      </pc:sldChg>
      <pc:sldChg chg="addSp delSp modSp new mod ord">
        <pc:chgData name="Joachim Röther" userId="33425b40cae66185" providerId="LiveId" clId="{9584AE52-93D8-53D5-8A62-66B841F728A9}" dt="2026-05-31T11:16:26.291" v="865" actId="20577"/>
        <pc:sldMkLst>
          <pc:docMk/>
          <pc:sldMk cId="341005523" sldId="323"/>
        </pc:sldMkLst>
        <pc:spChg chg="mod">
          <ac:chgData name="Joachim Röther" userId="33425b40cae66185" providerId="LiveId" clId="{9584AE52-93D8-53D5-8A62-66B841F728A9}" dt="2026-05-18T16:01:42.043" v="297" actId="1076"/>
          <ac:spMkLst>
            <pc:docMk/>
            <pc:sldMk cId="341005523" sldId="323"/>
            <ac:spMk id="2" creationId="{79FD09B5-F36E-A7C8-42D3-4E128E647D47}"/>
          </ac:spMkLst>
        </pc:spChg>
        <pc:spChg chg="add mod">
          <ac:chgData name="Joachim Röther" userId="33425b40cae66185" providerId="LiveId" clId="{9584AE52-93D8-53D5-8A62-66B841F728A9}" dt="2026-05-31T11:16:26.291" v="865" actId="20577"/>
          <ac:spMkLst>
            <pc:docMk/>
            <pc:sldMk cId="341005523" sldId="323"/>
            <ac:spMk id="4" creationId="{1D8EC9EF-3B05-4691-A4BA-DCA0BE7AC58E}"/>
          </ac:spMkLst>
        </pc:spChg>
        <pc:spChg chg="add mod">
          <ac:chgData name="Joachim Röther" userId="33425b40cae66185" providerId="LiveId" clId="{9584AE52-93D8-53D5-8A62-66B841F728A9}" dt="2026-05-18T16:02:14.867" v="317" actId="1036"/>
          <ac:spMkLst>
            <pc:docMk/>
            <pc:sldMk cId="341005523" sldId="323"/>
            <ac:spMk id="10" creationId="{88C13C3F-FC7F-8088-3C9F-10CC28D40D24}"/>
          </ac:spMkLst>
        </pc:spChg>
        <pc:picChg chg="add mod">
          <ac:chgData name="Joachim Röther" userId="33425b40cae66185" providerId="LiveId" clId="{9584AE52-93D8-53D5-8A62-66B841F728A9}" dt="2026-05-18T16:01:54.393" v="300" actId="14100"/>
          <ac:picMkLst>
            <pc:docMk/>
            <pc:sldMk cId="341005523" sldId="323"/>
            <ac:picMk id="1033" creationId="{2AEE2D3B-94EF-7D38-E9C9-293B7F6244C4}"/>
          </ac:picMkLst>
        </pc:picChg>
      </pc:sldChg>
      <pc:sldChg chg="addSp delSp modSp new del mod ord">
        <pc:chgData name="Joachim Röther" userId="33425b40cae66185" providerId="LiveId" clId="{9584AE52-93D8-53D5-8A62-66B841F728A9}" dt="2026-05-31T11:53:53.242" v="1185" actId="2696"/>
        <pc:sldMkLst>
          <pc:docMk/>
          <pc:sldMk cId="886999005" sldId="324"/>
        </pc:sldMkLst>
        <pc:picChg chg="add mod">
          <ac:chgData name="Joachim Röther" userId="33425b40cae66185" providerId="LiveId" clId="{9584AE52-93D8-53D5-8A62-66B841F728A9}" dt="2026-05-28T07:36:14.394" v="558" actId="14100"/>
          <ac:picMkLst>
            <pc:docMk/>
            <pc:sldMk cId="886999005" sldId="324"/>
            <ac:picMk id="9" creationId="{96C41342-8E66-AB20-B080-740E02A8DD47}"/>
          </ac:picMkLst>
        </pc:picChg>
      </pc:sldChg>
      <pc:sldChg chg="addSp delSp modSp new mod ord">
        <pc:chgData name="Joachim Röther" userId="33425b40cae66185" providerId="LiveId" clId="{9584AE52-93D8-53D5-8A62-66B841F728A9}" dt="2026-05-31T11:49:19.875" v="1107" actId="20577"/>
        <pc:sldMkLst>
          <pc:docMk/>
          <pc:sldMk cId="777540571" sldId="325"/>
        </pc:sldMkLst>
        <pc:spChg chg="mod">
          <ac:chgData name="Joachim Röther" userId="33425b40cae66185" providerId="LiveId" clId="{9584AE52-93D8-53D5-8A62-66B841F728A9}" dt="2026-05-28T07:58:19.840" v="782" actId="1076"/>
          <ac:spMkLst>
            <pc:docMk/>
            <pc:sldMk cId="777540571" sldId="325"/>
            <ac:spMk id="2" creationId="{59FCE75C-3EBA-F450-5702-1C3AB5B25BA3}"/>
          </ac:spMkLst>
        </pc:spChg>
        <pc:spChg chg="add mod">
          <ac:chgData name="Joachim Röther" userId="33425b40cae66185" providerId="LiveId" clId="{9584AE52-93D8-53D5-8A62-66B841F728A9}" dt="2026-05-31T11:49:19.875" v="1107" actId="20577"/>
          <ac:spMkLst>
            <pc:docMk/>
            <pc:sldMk cId="777540571" sldId="325"/>
            <ac:spMk id="4" creationId="{5596A892-3578-A10E-E5C5-2CDFD34E8B0B}"/>
          </ac:spMkLst>
        </pc:spChg>
      </pc:sldChg>
      <pc:sldChg chg="addSp delSp modSp new mod ord modAnim">
        <pc:chgData name="Joachim Röther" userId="33425b40cae66185" providerId="LiveId" clId="{9584AE52-93D8-53D5-8A62-66B841F728A9}" dt="2026-05-31T11:37:07.009" v="1066" actId="404"/>
        <pc:sldMkLst>
          <pc:docMk/>
          <pc:sldMk cId="881439086" sldId="326"/>
        </pc:sldMkLst>
        <pc:spChg chg="add mod">
          <ac:chgData name="Joachim Röther" userId="33425b40cae66185" providerId="LiveId" clId="{9584AE52-93D8-53D5-8A62-66B841F728A9}" dt="2026-05-28T07:54:26.744" v="726" actId="20577"/>
          <ac:spMkLst>
            <pc:docMk/>
            <pc:sldMk cId="881439086" sldId="326"/>
            <ac:spMk id="2" creationId="{B4D9B8A1-34B9-E5D4-ED5D-20CBDC4EFA09}"/>
          </ac:spMkLst>
        </pc:spChg>
        <pc:spChg chg="mod">
          <ac:chgData name="Joachim Röther" userId="33425b40cae66185" providerId="LiveId" clId="{9584AE52-93D8-53D5-8A62-66B841F728A9}" dt="2026-05-31T11:37:07.009" v="1066" actId="404"/>
          <ac:spMkLst>
            <pc:docMk/>
            <pc:sldMk cId="881439086" sldId="326"/>
            <ac:spMk id="3" creationId="{2F8EFF78-C775-D81D-B23F-B08596FEA025}"/>
          </ac:spMkLst>
        </pc:spChg>
      </pc:sldChg>
      <pc:sldChg chg="modSp new del mod">
        <pc:chgData name="Joachim Röther" userId="33425b40cae66185" providerId="LiveId" clId="{9584AE52-93D8-53D5-8A62-66B841F728A9}" dt="2026-05-31T11:53:50.249" v="1184" actId="2696"/>
        <pc:sldMkLst>
          <pc:docMk/>
          <pc:sldMk cId="1344022678" sldId="327"/>
        </pc:sldMkLst>
      </pc:sldChg>
      <pc:sldChg chg="modSp new del">
        <pc:chgData name="Joachim Röther" userId="33425b40cae66185" providerId="LiveId" clId="{9584AE52-93D8-53D5-8A62-66B841F728A9}" dt="2026-05-31T11:53:48.114" v="1183" actId="2696"/>
        <pc:sldMkLst>
          <pc:docMk/>
          <pc:sldMk cId="3656660851" sldId="328"/>
        </pc:sldMkLst>
      </pc:sldChg>
      <pc:sldChg chg="addSp delSp modSp new mod modAnim">
        <pc:chgData name="Joachim Röther" userId="33425b40cae66185" providerId="LiveId" clId="{9584AE52-93D8-53D5-8A62-66B841F728A9}" dt="2026-05-28T09:27:33.033" v="846" actId="14100"/>
        <pc:sldMkLst>
          <pc:docMk/>
          <pc:sldMk cId="1630307979" sldId="329"/>
        </pc:sldMkLst>
        <pc:picChg chg="add mod">
          <ac:chgData name="Joachim Röther" userId="33425b40cae66185" providerId="LiveId" clId="{9584AE52-93D8-53D5-8A62-66B841F728A9}" dt="2026-05-28T09:27:33.033" v="846" actId="14100"/>
          <ac:picMkLst>
            <pc:docMk/>
            <pc:sldMk cId="1630307979" sldId="329"/>
            <ac:picMk id="4" creationId="{4BF37087-B2E0-1CED-E949-70B700938D1E}"/>
          </ac:picMkLst>
        </pc:picChg>
      </pc:sldChg>
      <pc:sldChg chg="addSp delSp modSp new mod setBg modAnim">
        <pc:chgData name="Joachim Röther" userId="33425b40cae66185" providerId="LiveId" clId="{9584AE52-93D8-53D5-8A62-66B841F728A9}" dt="2026-05-31T11:52:30.298" v="1172" actId="20577"/>
        <pc:sldMkLst>
          <pc:docMk/>
          <pc:sldMk cId="3768898983" sldId="330"/>
        </pc:sldMkLst>
        <pc:spChg chg="del">
          <ac:chgData name="Joachim Röther" userId="33425b40cae66185" providerId="LiveId" clId="{9584AE52-93D8-53D5-8A62-66B841F728A9}" dt="2026-05-31T11:27:39.536" v="934" actId="26606"/>
          <ac:spMkLst>
            <pc:docMk/>
            <pc:sldMk cId="3768898983" sldId="330"/>
            <ac:spMk id="2" creationId="{0D91CDDC-FDEF-239B-969F-501639E979C0}"/>
          </ac:spMkLst>
        </pc:spChg>
        <pc:spChg chg="del">
          <ac:chgData name="Joachim Röther" userId="33425b40cae66185" providerId="LiveId" clId="{9584AE52-93D8-53D5-8A62-66B841F728A9}" dt="2026-05-31T11:27:39.536" v="934" actId="26606"/>
          <ac:spMkLst>
            <pc:docMk/>
            <pc:sldMk cId="3768898983" sldId="330"/>
            <ac:spMk id="3" creationId="{8D153CA3-C11C-14CE-9642-82C6463BA4B2}"/>
          </ac:spMkLst>
        </pc:spChg>
        <pc:spChg chg="add mod">
          <ac:chgData name="Joachim Röther" userId="33425b40cae66185" providerId="LiveId" clId="{9584AE52-93D8-53D5-8A62-66B841F728A9}" dt="2026-05-31T11:32:32.901" v="1030" actId="20577"/>
          <ac:spMkLst>
            <pc:docMk/>
            <pc:sldMk cId="3768898983" sldId="330"/>
            <ac:spMk id="5" creationId="{6CE8381E-C007-9176-43D5-67BEE2033F84}"/>
          </ac:spMkLst>
        </pc:spChg>
        <pc:spChg chg="add mod">
          <ac:chgData name="Joachim Röther" userId="33425b40cae66185" providerId="LiveId" clId="{9584AE52-93D8-53D5-8A62-66B841F728A9}" dt="2026-05-31T11:51:14.137" v="1114" actId="2085"/>
          <ac:spMkLst>
            <pc:docMk/>
            <pc:sldMk cId="3768898983" sldId="330"/>
            <ac:spMk id="6" creationId="{8F556F11-0227-4CA6-5BC2-F1435431F807}"/>
          </ac:spMkLst>
        </pc:spChg>
        <pc:spChg chg="add mod">
          <ac:chgData name="Joachim Röther" userId="33425b40cae66185" providerId="LiveId" clId="{9584AE52-93D8-53D5-8A62-66B841F728A9}" dt="2026-05-31T11:52:30.298" v="1172" actId="20577"/>
          <ac:spMkLst>
            <pc:docMk/>
            <pc:sldMk cId="3768898983" sldId="330"/>
            <ac:spMk id="7" creationId="{890372AB-90C4-6D16-7B71-2A0862E99896}"/>
          </ac:spMkLst>
        </pc:spChg>
        <pc:spChg chg="add">
          <ac:chgData name="Joachim Röther" userId="33425b40cae66185" providerId="LiveId" clId="{9584AE52-93D8-53D5-8A62-66B841F728A9}" dt="2026-05-31T11:27:39.536" v="934" actId="26606"/>
          <ac:spMkLst>
            <pc:docMk/>
            <pc:sldMk cId="3768898983" sldId="330"/>
            <ac:spMk id="1031" creationId="{A8E9C91B-7EAD-4562-AB0E-DFB9663AECE3}"/>
          </ac:spMkLst>
        </pc:spChg>
        <pc:picChg chg="add mod">
          <ac:chgData name="Joachim Röther" userId="33425b40cae66185" providerId="LiveId" clId="{9584AE52-93D8-53D5-8A62-66B841F728A9}" dt="2026-05-31T11:50:18.101" v="1110" actId="1076"/>
          <ac:picMkLst>
            <pc:docMk/>
            <pc:sldMk cId="3768898983" sldId="330"/>
            <ac:picMk id="4" creationId="{53B0FA7A-1A6C-061F-F3B0-B71F12262A07}"/>
          </ac:picMkLst>
        </pc:picChg>
        <pc:picChg chg="add mod">
          <ac:chgData name="Joachim Röther" userId="33425b40cae66185" providerId="LiveId" clId="{9584AE52-93D8-53D5-8A62-66B841F728A9}" dt="2026-05-31T11:50:12.902" v="1109" actId="1076"/>
          <ac:picMkLst>
            <pc:docMk/>
            <pc:sldMk cId="3768898983" sldId="330"/>
            <ac:picMk id="1026" creationId="{242579E3-5EDD-F60F-1A52-9DFBAED7639E}"/>
          </ac:picMkLst>
        </pc:picChg>
      </pc:sldChg>
      <pc:sldMasterChg chg="modSldLayout">
        <pc:chgData name="Joachim Röther" userId="33425b40cae66185" providerId="LiveId" clId="{9584AE52-93D8-53D5-8A62-66B841F728A9}" dt="2026-05-18T16:06:19.996" v="320"/>
        <pc:sldMasterMkLst>
          <pc:docMk/>
          <pc:sldMasterMk cId="1043317293" sldId="2147483712"/>
        </pc:sldMasterMkLst>
        <pc:sldLayoutChg chg="addSp delSp modSp">
          <pc:chgData name="Joachim Röther" userId="33425b40cae66185" providerId="LiveId" clId="{9584AE52-93D8-53D5-8A62-66B841F728A9}" dt="2026-05-18T16:06:19.996" v="320"/>
          <pc:sldLayoutMkLst>
            <pc:docMk/>
            <pc:sldMasterMk cId="1043317293" sldId="2147483712"/>
            <pc:sldLayoutMk cId="313189258" sldId="2147483702"/>
          </pc:sldLayoutMkLst>
          <pc:spChg chg="add mod">
            <ac:chgData name="Joachim Röther" userId="33425b40cae66185" providerId="LiveId" clId="{9584AE52-93D8-53D5-8A62-66B841F728A9}" dt="2026-05-18T16:06:19.996" v="320"/>
            <ac:spMkLst>
              <pc:docMk/>
              <pc:sldMasterMk cId="1043317293" sldId="2147483712"/>
              <pc:sldLayoutMk cId="313189258" sldId="2147483702"/>
              <ac:spMk id="4" creationId="{628889A0-C3D4-E8EC-CA18-88809644B65B}"/>
            </ac:spMkLst>
          </pc:spChg>
          <pc:spChg chg="add mod">
            <ac:chgData name="Joachim Röther" userId="33425b40cae66185" providerId="LiveId" clId="{9584AE52-93D8-53D5-8A62-66B841F728A9}" dt="2026-05-18T16:06:19.996" v="320"/>
            <ac:spMkLst>
              <pc:docMk/>
              <pc:sldMasterMk cId="1043317293" sldId="2147483712"/>
              <pc:sldLayoutMk cId="313189258" sldId="2147483702"/>
              <ac:spMk id="5" creationId="{EF08B6CC-F324-484B-2C37-24A4F8B3322B}"/>
            </ac:spMkLst>
          </pc:spChg>
          <pc:spChg chg="add mod">
            <ac:chgData name="Joachim Röther" userId="33425b40cae66185" providerId="LiveId" clId="{9584AE52-93D8-53D5-8A62-66B841F728A9}" dt="2026-05-18T16:06:19.996" v="320"/>
            <ac:spMkLst>
              <pc:docMk/>
              <pc:sldMasterMk cId="1043317293" sldId="2147483712"/>
              <pc:sldLayoutMk cId="313189258" sldId="2147483702"/>
              <ac:spMk id="6" creationId="{9BE55352-3947-163E-3F03-6C8BEAA33F28}"/>
            </ac:spMkLst>
          </pc:spChg>
        </pc:sldLayoutChg>
      </pc:sldMasterChg>
      <pc:sldMasterChg chg="addSp delSp modSp new mod addSldLayout">
        <pc:chgData name="Joachim Röther" userId="33425b40cae66185" providerId="LiveId" clId="{9584AE52-93D8-53D5-8A62-66B841F728A9}" dt="2026-05-18T16:08:10.764" v="325"/>
        <pc:sldMasterMkLst>
          <pc:docMk/>
          <pc:sldMasterMk cId="2254766864" sldId="2147483713"/>
        </pc:sldMasterMkLst>
        <pc:spChg chg="add mod">
          <ac:chgData name="Joachim Röther" userId="33425b40cae66185" providerId="LiveId" clId="{9584AE52-93D8-53D5-8A62-66B841F728A9}" dt="2026-05-18T16:08:10.764" v="325"/>
          <ac:spMkLst>
            <pc:docMk/>
            <pc:sldMasterMk cId="2254766864" sldId="2147483713"/>
            <ac:spMk id="7" creationId="{BF0E76FC-1576-6258-F9D4-6711BC9334E4}"/>
          </ac:spMkLst>
        </pc:spChg>
        <pc:sldLayoutChg chg="new replId">
          <pc:chgData name="Joachim Röther" userId="33425b40cae66185" providerId="LiveId" clId="{9584AE52-93D8-53D5-8A62-66B841F728A9}" dt="2026-05-18T16:06:25.622" v="321" actId="6938"/>
          <pc:sldLayoutMkLst>
            <pc:docMk/>
            <pc:sldMasterMk cId="2254766864" sldId="2147483713"/>
            <pc:sldLayoutMk cId="3883280767" sldId="2147483714"/>
          </pc:sldLayoutMkLst>
        </pc:sldLayoutChg>
        <pc:sldLayoutChg chg="new replId">
          <pc:chgData name="Joachim Röther" userId="33425b40cae66185" providerId="LiveId" clId="{9584AE52-93D8-53D5-8A62-66B841F728A9}" dt="2026-05-18T16:06:25.622" v="321" actId="6938"/>
          <pc:sldLayoutMkLst>
            <pc:docMk/>
            <pc:sldMasterMk cId="2254766864" sldId="2147483713"/>
            <pc:sldLayoutMk cId="3505282582" sldId="2147483715"/>
          </pc:sldLayoutMkLst>
        </pc:sldLayoutChg>
        <pc:sldLayoutChg chg="new replId">
          <pc:chgData name="Joachim Röther" userId="33425b40cae66185" providerId="LiveId" clId="{9584AE52-93D8-53D5-8A62-66B841F728A9}" dt="2026-05-18T16:06:25.622" v="321" actId="6938"/>
          <pc:sldLayoutMkLst>
            <pc:docMk/>
            <pc:sldMasterMk cId="2254766864" sldId="2147483713"/>
            <pc:sldLayoutMk cId="3077507521" sldId="2147483716"/>
          </pc:sldLayoutMkLst>
        </pc:sldLayoutChg>
        <pc:sldLayoutChg chg="new replId">
          <pc:chgData name="Joachim Röther" userId="33425b40cae66185" providerId="LiveId" clId="{9584AE52-93D8-53D5-8A62-66B841F728A9}" dt="2026-05-18T16:06:25.622" v="321" actId="6938"/>
          <pc:sldLayoutMkLst>
            <pc:docMk/>
            <pc:sldMasterMk cId="2254766864" sldId="2147483713"/>
            <pc:sldLayoutMk cId="2377128952" sldId="2147483717"/>
          </pc:sldLayoutMkLst>
        </pc:sldLayoutChg>
        <pc:sldLayoutChg chg="new replId">
          <pc:chgData name="Joachim Röther" userId="33425b40cae66185" providerId="LiveId" clId="{9584AE52-93D8-53D5-8A62-66B841F728A9}" dt="2026-05-18T16:06:25.622" v="321" actId="6938"/>
          <pc:sldLayoutMkLst>
            <pc:docMk/>
            <pc:sldMasterMk cId="2254766864" sldId="2147483713"/>
            <pc:sldLayoutMk cId="1910460575" sldId="2147483718"/>
          </pc:sldLayoutMkLst>
        </pc:sldLayoutChg>
        <pc:sldLayoutChg chg="new replId">
          <pc:chgData name="Joachim Röther" userId="33425b40cae66185" providerId="LiveId" clId="{9584AE52-93D8-53D5-8A62-66B841F728A9}" dt="2026-05-18T16:06:25.622" v="321" actId="6938"/>
          <pc:sldLayoutMkLst>
            <pc:docMk/>
            <pc:sldMasterMk cId="2254766864" sldId="2147483713"/>
            <pc:sldLayoutMk cId="2117070245" sldId="2147483719"/>
          </pc:sldLayoutMkLst>
        </pc:sldLayoutChg>
        <pc:sldLayoutChg chg="new replId">
          <pc:chgData name="Joachim Röther" userId="33425b40cae66185" providerId="LiveId" clId="{9584AE52-93D8-53D5-8A62-66B841F728A9}" dt="2026-05-18T16:06:25.622" v="321" actId="6938"/>
          <pc:sldLayoutMkLst>
            <pc:docMk/>
            <pc:sldMasterMk cId="2254766864" sldId="2147483713"/>
            <pc:sldLayoutMk cId="1498591598" sldId="2147483720"/>
          </pc:sldLayoutMkLst>
        </pc:sldLayoutChg>
        <pc:sldLayoutChg chg="new replId">
          <pc:chgData name="Joachim Röther" userId="33425b40cae66185" providerId="LiveId" clId="{9584AE52-93D8-53D5-8A62-66B841F728A9}" dt="2026-05-18T16:06:25.622" v="321" actId="6938"/>
          <pc:sldLayoutMkLst>
            <pc:docMk/>
            <pc:sldMasterMk cId="2254766864" sldId="2147483713"/>
            <pc:sldLayoutMk cId="2460083249" sldId="2147483721"/>
          </pc:sldLayoutMkLst>
        </pc:sldLayoutChg>
        <pc:sldLayoutChg chg="new replId">
          <pc:chgData name="Joachim Röther" userId="33425b40cae66185" providerId="LiveId" clId="{9584AE52-93D8-53D5-8A62-66B841F728A9}" dt="2026-05-18T16:06:25.622" v="321" actId="6938"/>
          <pc:sldLayoutMkLst>
            <pc:docMk/>
            <pc:sldMasterMk cId="2254766864" sldId="2147483713"/>
            <pc:sldLayoutMk cId="1281582645" sldId="2147483722"/>
          </pc:sldLayoutMkLst>
        </pc:sldLayoutChg>
        <pc:sldLayoutChg chg="new replId">
          <pc:chgData name="Joachim Röther" userId="33425b40cae66185" providerId="LiveId" clId="{9584AE52-93D8-53D5-8A62-66B841F728A9}" dt="2026-05-18T16:06:25.622" v="321" actId="6938"/>
          <pc:sldLayoutMkLst>
            <pc:docMk/>
            <pc:sldMasterMk cId="2254766864" sldId="2147483713"/>
            <pc:sldLayoutMk cId="2093169710" sldId="2147483723"/>
          </pc:sldLayoutMkLst>
        </pc:sldLayoutChg>
        <pc:sldLayoutChg chg="new replId">
          <pc:chgData name="Joachim Röther" userId="33425b40cae66185" providerId="LiveId" clId="{9584AE52-93D8-53D5-8A62-66B841F728A9}" dt="2026-05-18T16:06:25.622" v="321" actId="6938"/>
          <pc:sldLayoutMkLst>
            <pc:docMk/>
            <pc:sldMasterMk cId="2254766864" sldId="2147483713"/>
            <pc:sldLayoutMk cId="3718221193" sldId="2147483724"/>
          </pc:sldLayoutMkLst>
        </pc:sldLayoutChg>
      </pc:sldMasterChg>
      <pc:sldMasterChg chg="new mod addSldLayout">
        <pc:chgData name="Joachim Röther" userId="33425b40cae66185" providerId="LiveId" clId="{9584AE52-93D8-53D5-8A62-66B841F728A9}" dt="2026-05-18T16:09:00.019" v="326" actId="6938"/>
        <pc:sldMasterMkLst>
          <pc:docMk/>
          <pc:sldMasterMk cId="2430980385" sldId="2147483726"/>
        </pc:sldMasterMkLst>
        <pc:sldLayoutChg chg="new replId">
          <pc:chgData name="Joachim Röther" userId="33425b40cae66185" providerId="LiveId" clId="{9584AE52-93D8-53D5-8A62-66B841F728A9}" dt="2026-05-18T16:09:00.019" v="326" actId="6938"/>
          <pc:sldLayoutMkLst>
            <pc:docMk/>
            <pc:sldMasterMk cId="2430980385" sldId="2147483726"/>
            <pc:sldLayoutMk cId="2195925137" sldId="2147483727"/>
          </pc:sldLayoutMkLst>
        </pc:sldLayoutChg>
        <pc:sldLayoutChg chg="new replId">
          <pc:chgData name="Joachim Röther" userId="33425b40cae66185" providerId="LiveId" clId="{9584AE52-93D8-53D5-8A62-66B841F728A9}" dt="2026-05-18T16:09:00.019" v="326" actId="6938"/>
          <pc:sldLayoutMkLst>
            <pc:docMk/>
            <pc:sldMasterMk cId="2430980385" sldId="2147483726"/>
            <pc:sldLayoutMk cId="3106126211" sldId="2147483728"/>
          </pc:sldLayoutMkLst>
        </pc:sldLayoutChg>
        <pc:sldLayoutChg chg="new replId">
          <pc:chgData name="Joachim Röther" userId="33425b40cae66185" providerId="LiveId" clId="{9584AE52-93D8-53D5-8A62-66B841F728A9}" dt="2026-05-18T16:09:00.019" v="326" actId="6938"/>
          <pc:sldLayoutMkLst>
            <pc:docMk/>
            <pc:sldMasterMk cId="2430980385" sldId="2147483726"/>
            <pc:sldLayoutMk cId="3054432179" sldId="2147483729"/>
          </pc:sldLayoutMkLst>
        </pc:sldLayoutChg>
        <pc:sldLayoutChg chg="new replId">
          <pc:chgData name="Joachim Röther" userId="33425b40cae66185" providerId="LiveId" clId="{9584AE52-93D8-53D5-8A62-66B841F728A9}" dt="2026-05-18T16:09:00.019" v="326" actId="6938"/>
          <pc:sldLayoutMkLst>
            <pc:docMk/>
            <pc:sldMasterMk cId="2430980385" sldId="2147483726"/>
            <pc:sldLayoutMk cId="2235083424" sldId="2147483730"/>
          </pc:sldLayoutMkLst>
        </pc:sldLayoutChg>
        <pc:sldLayoutChg chg="new replId">
          <pc:chgData name="Joachim Röther" userId="33425b40cae66185" providerId="LiveId" clId="{9584AE52-93D8-53D5-8A62-66B841F728A9}" dt="2026-05-18T16:09:00.019" v="326" actId="6938"/>
          <pc:sldLayoutMkLst>
            <pc:docMk/>
            <pc:sldMasterMk cId="2430980385" sldId="2147483726"/>
            <pc:sldLayoutMk cId="392287692" sldId="2147483731"/>
          </pc:sldLayoutMkLst>
        </pc:sldLayoutChg>
        <pc:sldLayoutChg chg="new replId">
          <pc:chgData name="Joachim Röther" userId="33425b40cae66185" providerId="LiveId" clId="{9584AE52-93D8-53D5-8A62-66B841F728A9}" dt="2026-05-18T16:09:00.019" v="326" actId="6938"/>
          <pc:sldLayoutMkLst>
            <pc:docMk/>
            <pc:sldMasterMk cId="2430980385" sldId="2147483726"/>
            <pc:sldLayoutMk cId="2841867217" sldId="2147483732"/>
          </pc:sldLayoutMkLst>
        </pc:sldLayoutChg>
        <pc:sldLayoutChg chg="new replId">
          <pc:chgData name="Joachim Röther" userId="33425b40cae66185" providerId="LiveId" clId="{9584AE52-93D8-53D5-8A62-66B841F728A9}" dt="2026-05-18T16:09:00.019" v="326" actId="6938"/>
          <pc:sldLayoutMkLst>
            <pc:docMk/>
            <pc:sldMasterMk cId="2430980385" sldId="2147483726"/>
            <pc:sldLayoutMk cId="3443929407" sldId="2147483733"/>
          </pc:sldLayoutMkLst>
        </pc:sldLayoutChg>
        <pc:sldLayoutChg chg="new replId">
          <pc:chgData name="Joachim Röther" userId="33425b40cae66185" providerId="LiveId" clId="{9584AE52-93D8-53D5-8A62-66B841F728A9}" dt="2026-05-18T16:09:00.019" v="326" actId="6938"/>
          <pc:sldLayoutMkLst>
            <pc:docMk/>
            <pc:sldMasterMk cId="2430980385" sldId="2147483726"/>
            <pc:sldLayoutMk cId="1627758533" sldId="2147483734"/>
          </pc:sldLayoutMkLst>
        </pc:sldLayoutChg>
        <pc:sldLayoutChg chg="new replId">
          <pc:chgData name="Joachim Röther" userId="33425b40cae66185" providerId="LiveId" clId="{9584AE52-93D8-53D5-8A62-66B841F728A9}" dt="2026-05-18T16:09:00.019" v="326" actId="6938"/>
          <pc:sldLayoutMkLst>
            <pc:docMk/>
            <pc:sldMasterMk cId="2430980385" sldId="2147483726"/>
            <pc:sldLayoutMk cId="1733594729" sldId="2147483735"/>
          </pc:sldLayoutMkLst>
        </pc:sldLayoutChg>
        <pc:sldLayoutChg chg="new replId">
          <pc:chgData name="Joachim Röther" userId="33425b40cae66185" providerId="LiveId" clId="{9584AE52-93D8-53D5-8A62-66B841F728A9}" dt="2026-05-18T16:09:00.019" v="326" actId="6938"/>
          <pc:sldLayoutMkLst>
            <pc:docMk/>
            <pc:sldMasterMk cId="2430980385" sldId="2147483726"/>
            <pc:sldLayoutMk cId="1753298852" sldId="2147483736"/>
          </pc:sldLayoutMkLst>
        </pc:sldLayoutChg>
        <pc:sldLayoutChg chg="new replId">
          <pc:chgData name="Joachim Röther" userId="33425b40cae66185" providerId="LiveId" clId="{9584AE52-93D8-53D5-8A62-66B841F728A9}" dt="2026-05-18T16:09:00.019" v="326" actId="6938"/>
          <pc:sldLayoutMkLst>
            <pc:docMk/>
            <pc:sldMasterMk cId="2430980385" sldId="2147483726"/>
            <pc:sldLayoutMk cId="601625565" sldId="2147483737"/>
          </pc:sldLayoutMkLst>
        </pc:sldLayoutChg>
      </pc:sldMasterChg>
      <pc:sldMasterChg chg="new mod addSldLayout">
        <pc:chgData name="Joachim Röther" userId="33425b40cae66185" providerId="LiveId" clId="{9584AE52-93D8-53D5-8A62-66B841F728A9}" dt="2026-05-18T16:09:43.049" v="328" actId="6013"/>
        <pc:sldMasterMkLst>
          <pc:docMk/>
          <pc:sldMasterMk cId="681291532" sldId="2147483738"/>
        </pc:sldMasterMkLst>
        <pc:sldLayoutChg chg="new replId">
          <pc:chgData name="Joachim Röther" userId="33425b40cae66185" providerId="LiveId" clId="{9584AE52-93D8-53D5-8A62-66B841F728A9}" dt="2026-05-18T16:09:22.964" v="327" actId="6938"/>
          <pc:sldLayoutMkLst>
            <pc:docMk/>
            <pc:sldMasterMk cId="681291532" sldId="2147483738"/>
            <pc:sldLayoutMk cId="593736582" sldId="2147483739"/>
          </pc:sldLayoutMkLst>
        </pc:sldLayoutChg>
        <pc:sldLayoutChg chg="new replId">
          <pc:chgData name="Joachim Röther" userId="33425b40cae66185" providerId="LiveId" clId="{9584AE52-93D8-53D5-8A62-66B841F728A9}" dt="2026-05-18T16:09:22.964" v="327" actId="6938"/>
          <pc:sldLayoutMkLst>
            <pc:docMk/>
            <pc:sldMasterMk cId="681291532" sldId="2147483738"/>
            <pc:sldLayoutMk cId="68906106" sldId="2147483740"/>
          </pc:sldLayoutMkLst>
        </pc:sldLayoutChg>
        <pc:sldLayoutChg chg="new replId">
          <pc:chgData name="Joachim Röther" userId="33425b40cae66185" providerId="LiveId" clId="{9584AE52-93D8-53D5-8A62-66B841F728A9}" dt="2026-05-18T16:09:22.964" v="327" actId="6938"/>
          <pc:sldLayoutMkLst>
            <pc:docMk/>
            <pc:sldMasterMk cId="681291532" sldId="2147483738"/>
            <pc:sldLayoutMk cId="970667106" sldId="2147483741"/>
          </pc:sldLayoutMkLst>
        </pc:sldLayoutChg>
        <pc:sldLayoutChg chg="new replId">
          <pc:chgData name="Joachim Röther" userId="33425b40cae66185" providerId="LiveId" clId="{9584AE52-93D8-53D5-8A62-66B841F728A9}" dt="2026-05-18T16:09:22.964" v="327" actId="6938"/>
          <pc:sldLayoutMkLst>
            <pc:docMk/>
            <pc:sldMasterMk cId="681291532" sldId="2147483738"/>
            <pc:sldLayoutMk cId="2829439750" sldId="2147483742"/>
          </pc:sldLayoutMkLst>
        </pc:sldLayoutChg>
        <pc:sldLayoutChg chg="new replId">
          <pc:chgData name="Joachim Röther" userId="33425b40cae66185" providerId="LiveId" clId="{9584AE52-93D8-53D5-8A62-66B841F728A9}" dt="2026-05-18T16:09:22.964" v="327" actId="6938"/>
          <pc:sldLayoutMkLst>
            <pc:docMk/>
            <pc:sldMasterMk cId="681291532" sldId="2147483738"/>
            <pc:sldLayoutMk cId="8960049" sldId="2147483743"/>
          </pc:sldLayoutMkLst>
        </pc:sldLayoutChg>
        <pc:sldLayoutChg chg="new replId">
          <pc:chgData name="Joachim Röther" userId="33425b40cae66185" providerId="LiveId" clId="{9584AE52-93D8-53D5-8A62-66B841F728A9}" dt="2026-05-18T16:09:22.964" v="327" actId="6938"/>
          <pc:sldLayoutMkLst>
            <pc:docMk/>
            <pc:sldMasterMk cId="681291532" sldId="2147483738"/>
            <pc:sldLayoutMk cId="4087820308" sldId="2147483744"/>
          </pc:sldLayoutMkLst>
        </pc:sldLayoutChg>
        <pc:sldLayoutChg chg="new replId">
          <pc:chgData name="Joachim Röther" userId="33425b40cae66185" providerId="LiveId" clId="{9584AE52-93D8-53D5-8A62-66B841F728A9}" dt="2026-05-18T16:09:22.964" v="327" actId="6938"/>
          <pc:sldLayoutMkLst>
            <pc:docMk/>
            <pc:sldMasterMk cId="681291532" sldId="2147483738"/>
            <pc:sldLayoutMk cId="3880833019" sldId="2147483745"/>
          </pc:sldLayoutMkLst>
        </pc:sldLayoutChg>
        <pc:sldLayoutChg chg="new replId">
          <pc:chgData name="Joachim Röther" userId="33425b40cae66185" providerId="LiveId" clId="{9584AE52-93D8-53D5-8A62-66B841F728A9}" dt="2026-05-18T16:09:22.964" v="327" actId="6938"/>
          <pc:sldLayoutMkLst>
            <pc:docMk/>
            <pc:sldMasterMk cId="681291532" sldId="2147483738"/>
            <pc:sldLayoutMk cId="3876072187" sldId="2147483746"/>
          </pc:sldLayoutMkLst>
        </pc:sldLayoutChg>
        <pc:sldLayoutChg chg="new replId">
          <pc:chgData name="Joachim Röther" userId="33425b40cae66185" providerId="LiveId" clId="{9584AE52-93D8-53D5-8A62-66B841F728A9}" dt="2026-05-18T16:09:22.964" v="327" actId="6938"/>
          <pc:sldLayoutMkLst>
            <pc:docMk/>
            <pc:sldMasterMk cId="681291532" sldId="2147483738"/>
            <pc:sldLayoutMk cId="3539457282" sldId="2147483747"/>
          </pc:sldLayoutMkLst>
        </pc:sldLayoutChg>
        <pc:sldLayoutChg chg="new replId">
          <pc:chgData name="Joachim Röther" userId="33425b40cae66185" providerId="LiveId" clId="{9584AE52-93D8-53D5-8A62-66B841F728A9}" dt="2026-05-18T16:09:22.964" v="327" actId="6938"/>
          <pc:sldLayoutMkLst>
            <pc:docMk/>
            <pc:sldMasterMk cId="681291532" sldId="2147483738"/>
            <pc:sldLayoutMk cId="1594891110" sldId="2147483748"/>
          </pc:sldLayoutMkLst>
        </pc:sldLayoutChg>
        <pc:sldLayoutChg chg="new replId">
          <pc:chgData name="Joachim Röther" userId="33425b40cae66185" providerId="LiveId" clId="{9584AE52-93D8-53D5-8A62-66B841F728A9}" dt="2026-05-18T16:09:22.964" v="327" actId="6938"/>
          <pc:sldLayoutMkLst>
            <pc:docMk/>
            <pc:sldMasterMk cId="681291532" sldId="2147483738"/>
            <pc:sldLayoutMk cId="1030074673" sldId="214748374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10ABDF-C259-5B41-B0AA-9EE27B980AD9}" type="datetimeFigureOut">
              <a:rPr lang="de-DE" smtClean="0"/>
              <a:t>31.05.26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3F4D3-6758-D141-A0D5-1D1D7104F927}" type="slidenum">
              <a:rPr lang="de-DE" smtClean="0"/>
              <a:t>‹Nr.›</a:t>
            </a:fld>
            <a:endParaRPr lang="de-DE"/>
          </a:p>
        </p:txBody>
      </p:sp>
    </p:spTree>
    <p:extLst>
      <p:ext uri="{BB962C8B-B14F-4D97-AF65-F5344CB8AC3E}">
        <p14:creationId xmlns:p14="http://schemas.microsoft.com/office/powerpoint/2010/main" val="4209335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Jeder, der sich mit dem Thema beschäftigt, findet sich umstellt von Dilemmata. Es gibt keine einfachen Antworten, keine klaren Lösungen, kein evident richtig und offenkundig falsch.</a:t>
            </a:r>
          </a:p>
        </p:txBody>
      </p:sp>
      <p:sp>
        <p:nvSpPr>
          <p:cNvPr id="4" name="Foliennummernplatzhalter 3"/>
          <p:cNvSpPr>
            <a:spLocks noGrp="1"/>
          </p:cNvSpPr>
          <p:nvPr>
            <p:ph type="sldNum" sz="quarter" idx="10"/>
          </p:nvPr>
        </p:nvSpPr>
        <p:spPr/>
        <p:txBody>
          <a:bodyPr/>
          <a:lstStyle/>
          <a:p>
            <a:fld id="{A1E3F4D3-6758-D141-A0D5-1D1D7104F927}" type="slidenum">
              <a:rPr lang="de-DE" smtClean="0"/>
              <a:t>2</a:t>
            </a:fld>
            <a:endParaRPr lang="de-DE"/>
          </a:p>
        </p:txBody>
      </p:sp>
    </p:spTree>
    <p:extLst>
      <p:ext uri="{BB962C8B-B14F-4D97-AF65-F5344CB8AC3E}">
        <p14:creationId xmlns:p14="http://schemas.microsoft.com/office/powerpoint/2010/main" val="2335464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Brutal-Suizide sollten verhindert werden – es ist anzuzweifeln, ob diese Menschen für ein Schutzkonzept zugänglich sind. Überwiegend psychiatrisch Kranke</a:t>
            </a:r>
          </a:p>
        </p:txBody>
      </p:sp>
      <p:sp>
        <p:nvSpPr>
          <p:cNvPr id="4" name="Foliennummernplatzhalter 3"/>
          <p:cNvSpPr>
            <a:spLocks noGrp="1"/>
          </p:cNvSpPr>
          <p:nvPr>
            <p:ph type="sldNum" sz="quarter" idx="5"/>
          </p:nvPr>
        </p:nvSpPr>
        <p:spPr/>
        <p:txBody>
          <a:bodyPr/>
          <a:lstStyle/>
          <a:p>
            <a:fld id="{A1E3F4D3-6758-D141-A0D5-1D1D7104F927}" type="slidenum">
              <a:rPr lang="de-DE" smtClean="0"/>
              <a:t>7</a:t>
            </a:fld>
            <a:endParaRPr lang="de-DE"/>
          </a:p>
        </p:txBody>
      </p:sp>
    </p:spTree>
    <p:extLst>
      <p:ext uri="{BB962C8B-B14F-4D97-AF65-F5344CB8AC3E}">
        <p14:creationId xmlns:p14="http://schemas.microsoft.com/office/powerpoint/2010/main" val="2565954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1E3F4D3-6758-D141-A0D5-1D1D7104F927}" type="slidenum">
              <a:rPr lang="de-DE" smtClean="0"/>
              <a:t>11</a:t>
            </a:fld>
            <a:endParaRPr lang="de-DE"/>
          </a:p>
        </p:txBody>
      </p:sp>
    </p:spTree>
    <p:extLst>
      <p:ext uri="{BB962C8B-B14F-4D97-AF65-F5344CB8AC3E}">
        <p14:creationId xmlns:p14="http://schemas.microsoft.com/office/powerpoint/2010/main" val="1733619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Kircheneinrichtungen wären sichere Orte, weil sie einem Sterbewilligen unter kontrollierten und verantwortlichen Rahmenbedingungen in einem aus dem christlichen Glauben entspringenden Respekt vor der Selbstbestimmung Beratung, Unterstützung und Begleitung anbieten können.</a:t>
            </a:r>
          </a:p>
        </p:txBody>
      </p:sp>
      <p:sp>
        <p:nvSpPr>
          <p:cNvPr id="4" name="Foliennummernplatzhalter 3"/>
          <p:cNvSpPr>
            <a:spLocks noGrp="1"/>
          </p:cNvSpPr>
          <p:nvPr>
            <p:ph type="sldNum" sz="quarter" idx="5"/>
          </p:nvPr>
        </p:nvSpPr>
        <p:spPr/>
        <p:txBody>
          <a:bodyPr/>
          <a:lstStyle/>
          <a:p>
            <a:fld id="{A1E3F4D3-6758-D141-A0D5-1D1D7104F927}" type="slidenum">
              <a:rPr lang="de-DE" smtClean="0"/>
              <a:t>14</a:t>
            </a:fld>
            <a:endParaRPr lang="de-DE"/>
          </a:p>
        </p:txBody>
      </p:sp>
    </p:spTree>
    <p:extLst>
      <p:ext uri="{BB962C8B-B14F-4D97-AF65-F5344CB8AC3E}">
        <p14:creationId xmlns:p14="http://schemas.microsoft.com/office/powerpoint/2010/main" val="251682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5/31/26</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639715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5/31/26</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4018685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5/31/26</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924408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5/31/26</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145744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14CF72-6645-DA45-FDFE-918F030B435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37A1C17D-5B71-5D9C-580A-752D68A41CA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C5A12D01-5ADD-6B42-05F2-3E950C200605}"/>
              </a:ext>
            </a:extLst>
          </p:cNvPr>
          <p:cNvSpPr>
            <a:spLocks noGrp="1"/>
          </p:cNvSpPr>
          <p:nvPr>
            <p:ph type="dt" sz="half" idx="10"/>
          </p:nvPr>
        </p:nvSpPr>
        <p:spPr>
          <a:xfrm>
            <a:off x="838200" y="6356350"/>
            <a:ext cx="2743200" cy="365125"/>
          </a:xfrm>
          <a:prstGeom prst="rect">
            <a:avLst/>
          </a:prstGeom>
        </p:spPr>
        <p:txBody>
          <a:bodyPr/>
          <a:lstStyle/>
          <a:p>
            <a:fld id="{6184F231-70A2-964A-A8F3-B81D9B300F74}" type="datetimeFigureOut">
              <a:rPr lang="de-DE" smtClean="0"/>
              <a:t>31.05.26</a:t>
            </a:fld>
            <a:endParaRPr lang="de-DE"/>
          </a:p>
        </p:txBody>
      </p:sp>
      <p:sp>
        <p:nvSpPr>
          <p:cNvPr id="5" name="Fußzeilenplatzhalter 4">
            <a:extLst>
              <a:ext uri="{FF2B5EF4-FFF2-40B4-BE49-F238E27FC236}">
                <a16:creationId xmlns:a16="http://schemas.microsoft.com/office/drawing/2014/main" id="{9D3A29D7-780E-45F1-96D6-42138DA6E8FB}"/>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B3E9F4BD-F105-55A4-0065-554A1B5F96DB}"/>
              </a:ext>
            </a:extLst>
          </p:cNvPr>
          <p:cNvSpPr>
            <a:spLocks noGrp="1"/>
          </p:cNvSpPr>
          <p:nvPr>
            <p:ph type="sldNum" sz="quarter" idx="12"/>
          </p:nvPr>
        </p:nvSpPr>
        <p:spPr>
          <a:xfrm>
            <a:off x="8610600" y="6356350"/>
            <a:ext cx="2743200" cy="365125"/>
          </a:xfrm>
          <a:prstGeom prst="rect">
            <a:avLst/>
          </a:prstGeom>
        </p:spPr>
        <p:txBody>
          <a:bodyPr/>
          <a:lstStyle/>
          <a:p>
            <a:fld id="{A7A85C49-9192-D447-B93E-FD4E8FCEBBB6}" type="slidenum">
              <a:rPr lang="de-DE" smtClean="0"/>
              <a:t>‹Nr.›</a:t>
            </a:fld>
            <a:endParaRPr lang="de-DE"/>
          </a:p>
        </p:txBody>
      </p:sp>
    </p:spTree>
    <p:extLst>
      <p:ext uri="{BB962C8B-B14F-4D97-AF65-F5344CB8AC3E}">
        <p14:creationId xmlns:p14="http://schemas.microsoft.com/office/powerpoint/2010/main" val="3883280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DFD395-D889-A1ED-AD97-8CBBE08CA9DB}"/>
              </a:ext>
            </a:extLst>
          </p:cNvPr>
          <p:cNvSpPr>
            <a:spLocks noGrp="1"/>
          </p:cNvSpPr>
          <p:nvPr>
            <p:ph type="title"/>
          </p:nvPr>
        </p:nvSpPr>
        <p:spPr>
          <a:xfrm>
            <a:off x="838200" y="365125"/>
            <a:ext cx="10515600" cy="1325563"/>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E94AF327-5CBA-30FC-92A5-FB549EACC538}"/>
              </a:ext>
            </a:extLst>
          </p:cNvPr>
          <p:cNvSpPr>
            <a:spLocks noGrp="1"/>
          </p:cNvSpPr>
          <p:nvPr>
            <p:ph idx="1"/>
          </p:nvPr>
        </p:nvSpPr>
        <p:spPr>
          <a:xfrm>
            <a:off x="838200" y="1825625"/>
            <a:ext cx="105156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AA9FEBB-5F39-A413-9226-9D7DB90FC0C8}"/>
              </a:ext>
            </a:extLst>
          </p:cNvPr>
          <p:cNvSpPr>
            <a:spLocks noGrp="1"/>
          </p:cNvSpPr>
          <p:nvPr>
            <p:ph type="dt" sz="half" idx="10"/>
          </p:nvPr>
        </p:nvSpPr>
        <p:spPr>
          <a:xfrm>
            <a:off x="838200" y="6356350"/>
            <a:ext cx="2743200" cy="365125"/>
          </a:xfrm>
          <a:prstGeom prst="rect">
            <a:avLst/>
          </a:prstGeom>
        </p:spPr>
        <p:txBody>
          <a:bodyPr/>
          <a:lstStyle/>
          <a:p>
            <a:fld id="{6184F231-70A2-964A-A8F3-B81D9B300F74}" type="datetimeFigureOut">
              <a:rPr lang="de-DE" smtClean="0"/>
              <a:t>31.05.26</a:t>
            </a:fld>
            <a:endParaRPr lang="de-DE"/>
          </a:p>
        </p:txBody>
      </p:sp>
      <p:sp>
        <p:nvSpPr>
          <p:cNvPr id="5" name="Fußzeilenplatzhalter 4">
            <a:extLst>
              <a:ext uri="{FF2B5EF4-FFF2-40B4-BE49-F238E27FC236}">
                <a16:creationId xmlns:a16="http://schemas.microsoft.com/office/drawing/2014/main" id="{43073A60-3330-5321-A2FB-0780706C62F7}"/>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3CF55B58-6C2C-44F7-ECCB-2DF0E4C87B05}"/>
              </a:ext>
            </a:extLst>
          </p:cNvPr>
          <p:cNvSpPr>
            <a:spLocks noGrp="1"/>
          </p:cNvSpPr>
          <p:nvPr>
            <p:ph type="sldNum" sz="quarter" idx="12"/>
          </p:nvPr>
        </p:nvSpPr>
        <p:spPr>
          <a:xfrm>
            <a:off x="8610600" y="6356350"/>
            <a:ext cx="2743200" cy="365125"/>
          </a:xfrm>
          <a:prstGeom prst="rect">
            <a:avLst/>
          </a:prstGeom>
        </p:spPr>
        <p:txBody>
          <a:bodyPr/>
          <a:lstStyle/>
          <a:p>
            <a:fld id="{A7A85C49-9192-D447-B93E-FD4E8FCEBBB6}" type="slidenum">
              <a:rPr lang="de-DE" smtClean="0"/>
              <a:t>‹Nr.›</a:t>
            </a:fld>
            <a:endParaRPr lang="de-DE"/>
          </a:p>
        </p:txBody>
      </p:sp>
    </p:spTree>
    <p:extLst>
      <p:ext uri="{BB962C8B-B14F-4D97-AF65-F5344CB8AC3E}">
        <p14:creationId xmlns:p14="http://schemas.microsoft.com/office/powerpoint/2010/main" val="35052825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6FFA29-E9C1-0705-9671-6E1AC394F96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DF35DB21-3428-00FB-6586-DE57AAEC8A6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23BA9E72-BB56-D1D9-2193-B71A98E9FFE1}"/>
              </a:ext>
            </a:extLst>
          </p:cNvPr>
          <p:cNvSpPr>
            <a:spLocks noGrp="1"/>
          </p:cNvSpPr>
          <p:nvPr>
            <p:ph type="dt" sz="half" idx="10"/>
          </p:nvPr>
        </p:nvSpPr>
        <p:spPr>
          <a:xfrm>
            <a:off x="838200" y="6356350"/>
            <a:ext cx="2743200" cy="365125"/>
          </a:xfrm>
          <a:prstGeom prst="rect">
            <a:avLst/>
          </a:prstGeom>
        </p:spPr>
        <p:txBody>
          <a:bodyPr/>
          <a:lstStyle/>
          <a:p>
            <a:fld id="{6184F231-70A2-964A-A8F3-B81D9B300F74}" type="datetimeFigureOut">
              <a:rPr lang="de-DE" smtClean="0"/>
              <a:t>31.05.26</a:t>
            </a:fld>
            <a:endParaRPr lang="de-DE"/>
          </a:p>
        </p:txBody>
      </p:sp>
      <p:sp>
        <p:nvSpPr>
          <p:cNvPr id="5" name="Fußzeilenplatzhalter 4">
            <a:extLst>
              <a:ext uri="{FF2B5EF4-FFF2-40B4-BE49-F238E27FC236}">
                <a16:creationId xmlns:a16="http://schemas.microsoft.com/office/drawing/2014/main" id="{563FEFF7-CF5F-800B-450A-7564D3A53A6C}"/>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F170E02E-D851-57F1-1F95-C5511CF79395}"/>
              </a:ext>
            </a:extLst>
          </p:cNvPr>
          <p:cNvSpPr>
            <a:spLocks noGrp="1"/>
          </p:cNvSpPr>
          <p:nvPr>
            <p:ph type="sldNum" sz="quarter" idx="12"/>
          </p:nvPr>
        </p:nvSpPr>
        <p:spPr>
          <a:xfrm>
            <a:off x="8610600" y="6356350"/>
            <a:ext cx="2743200" cy="365125"/>
          </a:xfrm>
          <a:prstGeom prst="rect">
            <a:avLst/>
          </a:prstGeom>
        </p:spPr>
        <p:txBody>
          <a:bodyPr/>
          <a:lstStyle/>
          <a:p>
            <a:fld id="{A7A85C49-9192-D447-B93E-FD4E8FCEBBB6}" type="slidenum">
              <a:rPr lang="de-DE" smtClean="0"/>
              <a:t>‹Nr.›</a:t>
            </a:fld>
            <a:endParaRPr lang="de-DE"/>
          </a:p>
        </p:txBody>
      </p:sp>
    </p:spTree>
    <p:extLst>
      <p:ext uri="{BB962C8B-B14F-4D97-AF65-F5344CB8AC3E}">
        <p14:creationId xmlns:p14="http://schemas.microsoft.com/office/powerpoint/2010/main" val="30775075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992B44-17B1-F76F-899C-0BFEF61FB6A5}"/>
              </a:ext>
            </a:extLst>
          </p:cNvPr>
          <p:cNvSpPr>
            <a:spLocks noGrp="1"/>
          </p:cNvSpPr>
          <p:nvPr>
            <p:ph type="title"/>
          </p:nvPr>
        </p:nvSpPr>
        <p:spPr>
          <a:xfrm>
            <a:off x="838200" y="365125"/>
            <a:ext cx="10515600" cy="1325563"/>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87F2FC74-9CD8-BEDC-7325-59E260790D53}"/>
              </a:ext>
            </a:extLst>
          </p:cNvPr>
          <p:cNvSpPr>
            <a:spLocks noGrp="1"/>
          </p:cNvSpPr>
          <p:nvPr>
            <p:ph sz="half" idx="1"/>
          </p:nvPr>
        </p:nvSpPr>
        <p:spPr>
          <a:xfrm>
            <a:off x="838200" y="1825625"/>
            <a:ext cx="51816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E411A346-2048-1C8E-A952-1D737789090D}"/>
              </a:ext>
            </a:extLst>
          </p:cNvPr>
          <p:cNvSpPr>
            <a:spLocks noGrp="1"/>
          </p:cNvSpPr>
          <p:nvPr>
            <p:ph sz="half" idx="2"/>
          </p:nvPr>
        </p:nvSpPr>
        <p:spPr>
          <a:xfrm>
            <a:off x="6172200" y="1825625"/>
            <a:ext cx="51816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314F7BC7-9DB8-F735-A622-A38230D7508D}"/>
              </a:ext>
            </a:extLst>
          </p:cNvPr>
          <p:cNvSpPr>
            <a:spLocks noGrp="1"/>
          </p:cNvSpPr>
          <p:nvPr>
            <p:ph type="dt" sz="half" idx="10"/>
          </p:nvPr>
        </p:nvSpPr>
        <p:spPr>
          <a:xfrm>
            <a:off x="838200" y="6356350"/>
            <a:ext cx="2743200" cy="365125"/>
          </a:xfrm>
          <a:prstGeom prst="rect">
            <a:avLst/>
          </a:prstGeom>
        </p:spPr>
        <p:txBody>
          <a:bodyPr/>
          <a:lstStyle/>
          <a:p>
            <a:fld id="{6184F231-70A2-964A-A8F3-B81D9B300F74}" type="datetimeFigureOut">
              <a:rPr lang="de-DE" smtClean="0"/>
              <a:t>31.05.26</a:t>
            </a:fld>
            <a:endParaRPr lang="de-DE"/>
          </a:p>
        </p:txBody>
      </p:sp>
      <p:sp>
        <p:nvSpPr>
          <p:cNvPr id="6" name="Fußzeilenplatzhalter 5">
            <a:extLst>
              <a:ext uri="{FF2B5EF4-FFF2-40B4-BE49-F238E27FC236}">
                <a16:creationId xmlns:a16="http://schemas.microsoft.com/office/drawing/2014/main" id="{A491DF6F-5527-FDFC-E191-030D5A101ED1}"/>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B51B6323-CF3E-CFCA-9576-3C2BB04566D6}"/>
              </a:ext>
            </a:extLst>
          </p:cNvPr>
          <p:cNvSpPr>
            <a:spLocks noGrp="1"/>
          </p:cNvSpPr>
          <p:nvPr>
            <p:ph type="sldNum" sz="quarter" idx="12"/>
          </p:nvPr>
        </p:nvSpPr>
        <p:spPr>
          <a:xfrm>
            <a:off x="8610600" y="6356350"/>
            <a:ext cx="2743200" cy="365125"/>
          </a:xfrm>
          <a:prstGeom prst="rect">
            <a:avLst/>
          </a:prstGeom>
        </p:spPr>
        <p:txBody>
          <a:bodyPr/>
          <a:lstStyle/>
          <a:p>
            <a:fld id="{A7A85C49-9192-D447-B93E-FD4E8FCEBBB6}" type="slidenum">
              <a:rPr lang="de-DE" smtClean="0"/>
              <a:t>‹Nr.›</a:t>
            </a:fld>
            <a:endParaRPr lang="de-DE"/>
          </a:p>
        </p:txBody>
      </p:sp>
    </p:spTree>
    <p:extLst>
      <p:ext uri="{BB962C8B-B14F-4D97-AF65-F5344CB8AC3E}">
        <p14:creationId xmlns:p14="http://schemas.microsoft.com/office/powerpoint/2010/main" val="2377128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0890B-238D-2936-D879-5CA78F2D4FBC}"/>
              </a:ext>
            </a:extLst>
          </p:cNvPr>
          <p:cNvSpPr>
            <a:spLocks noGrp="1"/>
          </p:cNvSpPr>
          <p:nvPr>
            <p:ph type="title"/>
          </p:nvPr>
        </p:nvSpPr>
        <p:spPr>
          <a:xfrm>
            <a:off x="839788" y="365125"/>
            <a:ext cx="10515600" cy="1325563"/>
          </a:xfrm>
          <a:prstGeom prst="rect">
            <a:avLst/>
          </a:prstGeom>
        </p:spPr>
        <p:txBody>
          <a:bodyPr/>
          <a:lstStyle/>
          <a:p>
            <a:r>
              <a:rPr lang="de-DE"/>
              <a:t>Mastertitelformat bearbeiten</a:t>
            </a:r>
          </a:p>
        </p:txBody>
      </p:sp>
      <p:sp>
        <p:nvSpPr>
          <p:cNvPr id="3" name="Textplatzhalter 2">
            <a:extLst>
              <a:ext uri="{FF2B5EF4-FFF2-40B4-BE49-F238E27FC236}">
                <a16:creationId xmlns:a16="http://schemas.microsoft.com/office/drawing/2014/main" id="{A832618D-1AF1-45C1-CF56-C58C4EECC9E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FF91A387-8E9E-D3E6-08A3-7DD6AA5A61C8}"/>
              </a:ext>
            </a:extLst>
          </p:cNvPr>
          <p:cNvSpPr>
            <a:spLocks noGrp="1"/>
          </p:cNvSpPr>
          <p:nvPr>
            <p:ph sz="half" idx="2"/>
          </p:nvPr>
        </p:nvSpPr>
        <p:spPr>
          <a:xfrm>
            <a:off x="839788" y="2505075"/>
            <a:ext cx="5157787"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E8DDFC0A-7E93-1EE4-6B21-1D72493BC67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02673D68-E8F9-7E1E-E98B-9F4969FB60F6}"/>
              </a:ext>
            </a:extLst>
          </p:cNvPr>
          <p:cNvSpPr>
            <a:spLocks noGrp="1"/>
          </p:cNvSpPr>
          <p:nvPr>
            <p:ph sz="quarter" idx="4"/>
          </p:nvPr>
        </p:nvSpPr>
        <p:spPr>
          <a:xfrm>
            <a:off x="6172200" y="2505075"/>
            <a:ext cx="5183188"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44E4C696-8E37-6BD1-7A24-0500596B3569}"/>
              </a:ext>
            </a:extLst>
          </p:cNvPr>
          <p:cNvSpPr>
            <a:spLocks noGrp="1"/>
          </p:cNvSpPr>
          <p:nvPr>
            <p:ph type="dt" sz="half" idx="10"/>
          </p:nvPr>
        </p:nvSpPr>
        <p:spPr>
          <a:xfrm>
            <a:off x="838200" y="6356350"/>
            <a:ext cx="2743200" cy="365125"/>
          </a:xfrm>
          <a:prstGeom prst="rect">
            <a:avLst/>
          </a:prstGeom>
        </p:spPr>
        <p:txBody>
          <a:bodyPr/>
          <a:lstStyle/>
          <a:p>
            <a:fld id="{6184F231-70A2-964A-A8F3-B81D9B300F74}" type="datetimeFigureOut">
              <a:rPr lang="de-DE" smtClean="0"/>
              <a:t>31.05.26</a:t>
            </a:fld>
            <a:endParaRPr lang="de-DE"/>
          </a:p>
        </p:txBody>
      </p:sp>
      <p:sp>
        <p:nvSpPr>
          <p:cNvPr id="8" name="Fußzeilenplatzhalter 7">
            <a:extLst>
              <a:ext uri="{FF2B5EF4-FFF2-40B4-BE49-F238E27FC236}">
                <a16:creationId xmlns:a16="http://schemas.microsoft.com/office/drawing/2014/main" id="{A80DB620-2AEC-F935-4E6D-38384F9473C2}"/>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9" name="Foliennummernplatzhalter 8">
            <a:extLst>
              <a:ext uri="{FF2B5EF4-FFF2-40B4-BE49-F238E27FC236}">
                <a16:creationId xmlns:a16="http://schemas.microsoft.com/office/drawing/2014/main" id="{A5419198-50AE-3A27-5767-5EA991C908BA}"/>
              </a:ext>
            </a:extLst>
          </p:cNvPr>
          <p:cNvSpPr>
            <a:spLocks noGrp="1"/>
          </p:cNvSpPr>
          <p:nvPr>
            <p:ph type="sldNum" sz="quarter" idx="12"/>
          </p:nvPr>
        </p:nvSpPr>
        <p:spPr>
          <a:xfrm>
            <a:off x="8610600" y="6356350"/>
            <a:ext cx="2743200" cy="365125"/>
          </a:xfrm>
          <a:prstGeom prst="rect">
            <a:avLst/>
          </a:prstGeom>
        </p:spPr>
        <p:txBody>
          <a:bodyPr/>
          <a:lstStyle/>
          <a:p>
            <a:fld id="{A7A85C49-9192-D447-B93E-FD4E8FCEBBB6}" type="slidenum">
              <a:rPr lang="de-DE" smtClean="0"/>
              <a:t>‹Nr.›</a:t>
            </a:fld>
            <a:endParaRPr lang="de-DE"/>
          </a:p>
        </p:txBody>
      </p:sp>
    </p:spTree>
    <p:extLst>
      <p:ext uri="{BB962C8B-B14F-4D97-AF65-F5344CB8AC3E}">
        <p14:creationId xmlns:p14="http://schemas.microsoft.com/office/powerpoint/2010/main" val="19104605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2C598-17F9-0FEE-195B-3887D6427604}"/>
              </a:ext>
            </a:extLst>
          </p:cNvPr>
          <p:cNvSpPr>
            <a:spLocks noGrp="1"/>
          </p:cNvSpPr>
          <p:nvPr>
            <p:ph type="title"/>
          </p:nvPr>
        </p:nvSpPr>
        <p:spPr>
          <a:xfrm>
            <a:off x="838200" y="365125"/>
            <a:ext cx="10515600" cy="1325563"/>
          </a:xfrm>
          <a:prstGeom prst="rect">
            <a:avLst/>
          </a:prstGeom>
        </p:spPr>
        <p:txBody>
          <a:bodyPr/>
          <a:lstStyle/>
          <a:p>
            <a:r>
              <a:rPr lang="de-DE"/>
              <a:t>Mastertitelformat bearbeiten</a:t>
            </a:r>
          </a:p>
        </p:txBody>
      </p:sp>
      <p:sp>
        <p:nvSpPr>
          <p:cNvPr id="3" name="Datumsplatzhalter 2">
            <a:extLst>
              <a:ext uri="{FF2B5EF4-FFF2-40B4-BE49-F238E27FC236}">
                <a16:creationId xmlns:a16="http://schemas.microsoft.com/office/drawing/2014/main" id="{3DD73C21-1AF3-A1E7-FE29-7161F3348F42}"/>
              </a:ext>
            </a:extLst>
          </p:cNvPr>
          <p:cNvSpPr>
            <a:spLocks noGrp="1"/>
          </p:cNvSpPr>
          <p:nvPr>
            <p:ph type="dt" sz="half" idx="10"/>
          </p:nvPr>
        </p:nvSpPr>
        <p:spPr>
          <a:xfrm>
            <a:off x="838200" y="6356350"/>
            <a:ext cx="2743200" cy="365125"/>
          </a:xfrm>
          <a:prstGeom prst="rect">
            <a:avLst/>
          </a:prstGeom>
        </p:spPr>
        <p:txBody>
          <a:bodyPr/>
          <a:lstStyle/>
          <a:p>
            <a:fld id="{6184F231-70A2-964A-A8F3-B81D9B300F74}" type="datetimeFigureOut">
              <a:rPr lang="de-DE" smtClean="0"/>
              <a:t>31.05.26</a:t>
            </a:fld>
            <a:endParaRPr lang="de-DE"/>
          </a:p>
        </p:txBody>
      </p:sp>
      <p:sp>
        <p:nvSpPr>
          <p:cNvPr id="4" name="Fußzeilenplatzhalter 3">
            <a:extLst>
              <a:ext uri="{FF2B5EF4-FFF2-40B4-BE49-F238E27FC236}">
                <a16:creationId xmlns:a16="http://schemas.microsoft.com/office/drawing/2014/main" id="{A1F6F5B0-62B0-207C-81B7-1DD2B213E6FF}"/>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5" name="Foliennummernplatzhalter 4">
            <a:extLst>
              <a:ext uri="{FF2B5EF4-FFF2-40B4-BE49-F238E27FC236}">
                <a16:creationId xmlns:a16="http://schemas.microsoft.com/office/drawing/2014/main" id="{8AB62D11-FB90-C152-67EC-87C9192DFC60}"/>
              </a:ext>
            </a:extLst>
          </p:cNvPr>
          <p:cNvSpPr>
            <a:spLocks noGrp="1"/>
          </p:cNvSpPr>
          <p:nvPr>
            <p:ph type="sldNum" sz="quarter" idx="12"/>
          </p:nvPr>
        </p:nvSpPr>
        <p:spPr>
          <a:xfrm>
            <a:off x="8610600" y="6356350"/>
            <a:ext cx="2743200" cy="365125"/>
          </a:xfrm>
          <a:prstGeom prst="rect">
            <a:avLst/>
          </a:prstGeom>
        </p:spPr>
        <p:txBody>
          <a:bodyPr/>
          <a:lstStyle/>
          <a:p>
            <a:fld id="{A7A85C49-9192-D447-B93E-FD4E8FCEBBB6}" type="slidenum">
              <a:rPr lang="de-DE" smtClean="0"/>
              <a:t>‹Nr.›</a:t>
            </a:fld>
            <a:endParaRPr lang="de-DE"/>
          </a:p>
        </p:txBody>
      </p:sp>
    </p:spTree>
    <p:extLst>
      <p:ext uri="{BB962C8B-B14F-4D97-AF65-F5344CB8AC3E}">
        <p14:creationId xmlns:p14="http://schemas.microsoft.com/office/powerpoint/2010/main" val="2117070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DAE3BAF-B285-757F-8F70-A81703921C1E}"/>
              </a:ext>
            </a:extLst>
          </p:cNvPr>
          <p:cNvSpPr>
            <a:spLocks noGrp="1"/>
          </p:cNvSpPr>
          <p:nvPr>
            <p:ph type="dt" sz="half" idx="10"/>
          </p:nvPr>
        </p:nvSpPr>
        <p:spPr>
          <a:xfrm>
            <a:off x="838200" y="6356350"/>
            <a:ext cx="2743200" cy="365125"/>
          </a:xfrm>
          <a:prstGeom prst="rect">
            <a:avLst/>
          </a:prstGeom>
        </p:spPr>
        <p:txBody>
          <a:bodyPr/>
          <a:lstStyle/>
          <a:p>
            <a:fld id="{6184F231-70A2-964A-A8F3-B81D9B300F74}" type="datetimeFigureOut">
              <a:rPr lang="de-DE" smtClean="0"/>
              <a:t>31.05.26</a:t>
            </a:fld>
            <a:endParaRPr lang="de-DE"/>
          </a:p>
        </p:txBody>
      </p:sp>
      <p:sp>
        <p:nvSpPr>
          <p:cNvPr id="3" name="Fußzeilenplatzhalter 2">
            <a:extLst>
              <a:ext uri="{FF2B5EF4-FFF2-40B4-BE49-F238E27FC236}">
                <a16:creationId xmlns:a16="http://schemas.microsoft.com/office/drawing/2014/main" id="{A83FE0D8-CF9A-5C66-2E02-21925E297B23}"/>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4" name="Foliennummernplatzhalter 3">
            <a:extLst>
              <a:ext uri="{FF2B5EF4-FFF2-40B4-BE49-F238E27FC236}">
                <a16:creationId xmlns:a16="http://schemas.microsoft.com/office/drawing/2014/main" id="{CFA8A204-E599-5162-C33A-C5E732BE0612}"/>
              </a:ext>
            </a:extLst>
          </p:cNvPr>
          <p:cNvSpPr>
            <a:spLocks noGrp="1"/>
          </p:cNvSpPr>
          <p:nvPr>
            <p:ph type="sldNum" sz="quarter" idx="12"/>
          </p:nvPr>
        </p:nvSpPr>
        <p:spPr>
          <a:xfrm>
            <a:off x="8610600" y="6356350"/>
            <a:ext cx="2743200" cy="365125"/>
          </a:xfrm>
          <a:prstGeom prst="rect">
            <a:avLst/>
          </a:prstGeom>
        </p:spPr>
        <p:txBody>
          <a:bodyPr/>
          <a:lstStyle/>
          <a:p>
            <a:fld id="{A7A85C49-9192-D447-B93E-FD4E8FCEBBB6}" type="slidenum">
              <a:rPr lang="de-DE" smtClean="0"/>
              <a:t>‹Nr.›</a:t>
            </a:fld>
            <a:endParaRPr lang="de-DE"/>
          </a:p>
        </p:txBody>
      </p:sp>
    </p:spTree>
    <p:extLst>
      <p:ext uri="{BB962C8B-B14F-4D97-AF65-F5344CB8AC3E}">
        <p14:creationId xmlns:p14="http://schemas.microsoft.com/office/powerpoint/2010/main" val="1498591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umsplatzhalter 3">
            <a:extLst>
              <a:ext uri="{FF2B5EF4-FFF2-40B4-BE49-F238E27FC236}">
                <a16:creationId xmlns:a16="http://schemas.microsoft.com/office/drawing/2014/main" id="{628889A0-C3D4-E8EC-CA18-88809644B65B}"/>
              </a:ext>
            </a:extLst>
          </p:cNvPr>
          <p:cNvSpPr>
            <a:spLocks noGrp="1"/>
          </p:cNvSpPr>
          <p:nvPr>
            <p:ph type="dt" sz="half" idx="10"/>
          </p:nvPr>
        </p:nvSpPr>
        <p:spPr/>
        <p:txBody>
          <a:bodyPr/>
          <a:lstStyle/>
          <a:p>
            <a:fld id="{62D6E202-B606-4609-B914-27C9371A1F6D}" type="datetime1">
              <a:rPr lang="en-US" smtClean="0"/>
              <a:t>5/31/26</a:t>
            </a:fld>
            <a:endParaRPr lang="en-US" dirty="0"/>
          </a:p>
        </p:txBody>
      </p:sp>
      <p:sp>
        <p:nvSpPr>
          <p:cNvPr id="5" name="Fußzeilenplatzhalter 4">
            <a:extLst>
              <a:ext uri="{FF2B5EF4-FFF2-40B4-BE49-F238E27FC236}">
                <a16:creationId xmlns:a16="http://schemas.microsoft.com/office/drawing/2014/main" id="{EF08B6CC-F324-484B-2C37-24A4F8B3322B}"/>
              </a:ext>
            </a:extLst>
          </p:cNvPr>
          <p:cNvSpPr>
            <a:spLocks noGrp="1"/>
          </p:cNvSpPr>
          <p:nvPr>
            <p:ph type="ftr" sz="quarter" idx="11"/>
          </p:nvPr>
        </p:nvSpPr>
        <p:spPr/>
        <p:txBody>
          <a:bodyPr/>
          <a:lstStyle/>
          <a:p>
            <a:endParaRPr lang="en-US" dirty="0"/>
          </a:p>
        </p:txBody>
      </p:sp>
      <p:sp>
        <p:nvSpPr>
          <p:cNvPr id="6" name="Foliennummernplatzhalter 5">
            <a:extLst>
              <a:ext uri="{FF2B5EF4-FFF2-40B4-BE49-F238E27FC236}">
                <a16:creationId xmlns:a16="http://schemas.microsoft.com/office/drawing/2014/main" id="{9BE55352-3947-163E-3F03-6C8BEAA33F28}"/>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13189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44D35E-117C-48F3-92A5-05C7239884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9E8D8A79-1C6F-A351-158D-FC6F9A1AC7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53399F5F-94D3-4E4F-5D27-58408FD944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ED67290-A8E5-12C8-DD8E-67A4148D4D4F}"/>
              </a:ext>
            </a:extLst>
          </p:cNvPr>
          <p:cNvSpPr>
            <a:spLocks noGrp="1"/>
          </p:cNvSpPr>
          <p:nvPr>
            <p:ph type="dt" sz="half" idx="10"/>
          </p:nvPr>
        </p:nvSpPr>
        <p:spPr>
          <a:xfrm>
            <a:off x="838200" y="6356350"/>
            <a:ext cx="2743200" cy="365125"/>
          </a:xfrm>
          <a:prstGeom prst="rect">
            <a:avLst/>
          </a:prstGeom>
        </p:spPr>
        <p:txBody>
          <a:bodyPr/>
          <a:lstStyle/>
          <a:p>
            <a:fld id="{6184F231-70A2-964A-A8F3-B81D9B300F74}" type="datetimeFigureOut">
              <a:rPr lang="de-DE" smtClean="0"/>
              <a:t>31.05.26</a:t>
            </a:fld>
            <a:endParaRPr lang="de-DE"/>
          </a:p>
        </p:txBody>
      </p:sp>
      <p:sp>
        <p:nvSpPr>
          <p:cNvPr id="6" name="Fußzeilenplatzhalter 5">
            <a:extLst>
              <a:ext uri="{FF2B5EF4-FFF2-40B4-BE49-F238E27FC236}">
                <a16:creationId xmlns:a16="http://schemas.microsoft.com/office/drawing/2014/main" id="{CB57C949-43CF-7584-B719-8CA484FD4ADF}"/>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3C9AB883-7998-2A97-4D32-67077B1DBC5E}"/>
              </a:ext>
            </a:extLst>
          </p:cNvPr>
          <p:cNvSpPr>
            <a:spLocks noGrp="1"/>
          </p:cNvSpPr>
          <p:nvPr>
            <p:ph type="sldNum" sz="quarter" idx="12"/>
          </p:nvPr>
        </p:nvSpPr>
        <p:spPr>
          <a:xfrm>
            <a:off x="8610600" y="6356350"/>
            <a:ext cx="2743200" cy="365125"/>
          </a:xfrm>
          <a:prstGeom prst="rect">
            <a:avLst/>
          </a:prstGeom>
        </p:spPr>
        <p:txBody>
          <a:bodyPr/>
          <a:lstStyle/>
          <a:p>
            <a:fld id="{A7A85C49-9192-D447-B93E-FD4E8FCEBBB6}" type="slidenum">
              <a:rPr lang="de-DE" smtClean="0"/>
              <a:t>‹Nr.›</a:t>
            </a:fld>
            <a:endParaRPr lang="de-DE"/>
          </a:p>
        </p:txBody>
      </p:sp>
    </p:spTree>
    <p:extLst>
      <p:ext uri="{BB962C8B-B14F-4D97-AF65-F5344CB8AC3E}">
        <p14:creationId xmlns:p14="http://schemas.microsoft.com/office/powerpoint/2010/main" val="2460083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1D8CDC-60CB-E074-5DFE-8EB0775A205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994C18EC-8682-93B7-BB5B-9EFFD4B57AE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F39CB204-E040-3316-4593-B28B4688AF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1BFE4D7-70AE-81C0-32BA-9FE66AC6C12C}"/>
              </a:ext>
            </a:extLst>
          </p:cNvPr>
          <p:cNvSpPr>
            <a:spLocks noGrp="1"/>
          </p:cNvSpPr>
          <p:nvPr>
            <p:ph type="dt" sz="half" idx="10"/>
          </p:nvPr>
        </p:nvSpPr>
        <p:spPr>
          <a:xfrm>
            <a:off x="838200" y="6356350"/>
            <a:ext cx="2743200" cy="365125"/>
          </a:xfrm>
          <a:prstGeom prst="rect">
            <a:avLst/>
          </a:prstGeom>
        </p:spPr>
        <p:txBody>
          <a:bodyPr/>
          <a:lstStyle/>
          <a:p>
            <a:fld id="{6184F231-70A2-964A-A8F3-B81D9B300F74}" type="datetimeFigureOut">
              <a:rPr lang="de-DE" smtClean="0"/>
              <a:t>31.05.26</a:t>
            </a:fld>
            <a:endParaRPr lang="de-DE"/>
          </a:p>
        </p:txBody>
      </p:sp>
      <p:sp>
        <p:nvSpPr>
          <p:cNvPr id="6" name="Fußzeilenplatzhalter 5">
            <a:extLst>
              <a:ext uri="{FF2B5EF4-FFF2-40B4-BE49-F238E27FC236}">
                <a16:creationId xmlns:a16="http://schemas.microsoft.com/office/drawing/2014/main" id="{DFF15633-23D7-EFAC-52E0-C9E098FB04C9}"/>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9DDFFF40-B811-4221-266F-69A2CCECC6B8}"/>
              </a:ext>
            </a:extLst>
          </p:cNvPr>
          <p:cNvSpPr>
            <a:spLocks noGrp="1"/>
          </p:cNvSpPr>
          <p:nvPr>
            <p:ph type="sldNum" sz="quarter" idx="12"/>
          </p:nvPr>
        </p:nvSpPr>
        <p:spPr>
          <a:xfrm>
            <a:off x="8610600" y="6356350"/>
            <a:ext cx="2743200" cy="365125"/>
          </a:xfrm>
          <a:prstGeom prst="rect">
            <a:avLst/>
          </a:prstGeom>
        </p:spPr>
        <p:txBody>
          <a:bodyPr/>
          <a:lstStyle/>
          <a:p>
            <a:fld id="{A7A85C49-9192-D447-B93E-FD4E8FCEBBB6}" type="slidenum">
              <a:rPr lang="de-DE" smtClean="0"/>
              <a:t>‹Nr.›</a:t>
            </a:fld>
            <a:endParaRPr lang="de-DE"/>
          </a:p>
        </p:txBody>
      </p:sp>
    </p:spTree>
    <p:extLst>
      <p:ext uri="{BB962C8B-B14F-4D97-AF65-F5344CB8AC3E}">
        <p14:creationId xmlns:p14="http://schemas.microsoft.com/office/powerpoint/2010/main" val="1281582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443D88-1C9C-0D2C-6539-F77451D86C63}"/>
              </a:ext>
            </a:extLst>
          </p:cNvPr>
          <p:cNvSpPr>
            <a:spLocks noGrp="1"/>
          </p:cNvSpPr>
          <p:nvPr>
            <p:ph type="title"/>
          </p:nvPr>
        </p:nvSpPr>
        <p:spPr>
          <a:xfrm>
            <a:off x="838200" y="365125"/>
            <a:ext cx="10515600" cy="1325563"/>
          </a:xfrm>
          <a:prstGeom prst="rect">
            <a:avLst/>
          </a:prstGeom>
        </p:spPr>
        <p:txBody>
          <a:bodyPr/>
          <a:lstStyle/>
          <a:p>
            <a:r>
              <a:rPr lang="de-DE"/>
              <a:t>Mastertitelformat bearbeiten</a:t>
            </a:r>
          </a:p>
        </p:txBody>
      </p:sp>
      <p:sp>
        <p:nvSpPr>
          <p:cNvPr id="3" name="Vertikaler Textplatzhalter 2">
            <a:extLst>
              <a:ext uri="{FF2B5EF4-FFF2-40B4-BE49-F238E27FC236}">
                <a16:creationId xmlns:a16="http://schemas.microsoft.com/office/drawing/2014/main" id="{89217B4D-9050-D5AA-90B5-E05A652B7EBA}"/>
              </a:ext>
            </a:extLst>
          </p:cNvPr>
          <p:cNvSpPr>
            <a:spLocks noGrp="1"/>
          </p:cNvSpPr>
          <p:nvPr>
            <p:ph type="body" orient="vert" idx="1"/>
          </p:nvPr>
        </p:nvSpPr>
        <p:spPr>
          <a:xfrm>
            <a:off x="838200" y="1825625"/>
            <a:ext cx="10515600" cy="4351338"/>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070FD10-3FFD-E372-CBE8-3741DD336DF1}"/>
              </a:ext>
            </a:extLst>
          </p:cNvPr>
          <p:cNvSpPr>
            <a:spLocks noGrp="1"/>
          </p:cNvSpPr>
          <p:nvPr>
            <p:ph type="dt" sz="half" idx="10"/>
          </p:nvPr>
        </p:nvSpPr>
        <p:spPr>
          <a:xfrm>
            <a:off x="838200" y="6356350"/>
            <a:ext cx="2743200" cy="365125"/>
          </a:xfrm>
          <a:prstGeom prst="rect">
            <a:avLst/>
          </a:prstGeom>
        </p:spPr>
        <p:txBody>
          <a:bodyPr/>
          <a:lstStyle/>
          <a:p>
            <a:fld id="{6184F231-70A2-964A-A8F3-B81D9B300F74}" type="datetimeFigureOut">
              <a:rPr lang="de-DE" smtClean="0"/>
              <a:t>31.05.26</a:t>
            </a:fld>
            <a:endParaRPr lang="de-DE"/>
          </a:p>
        </p:txBody>
      </p:sp>
      <p:sp>
        <p:nvSpPr>
          <p:cNvPr id="5" name="Fußzeilenplatzhalter 4">
            <a:extLst>
              <a:ext uri="{FF2B5EF4-FFF2-40B4-BE49-F238E27FC236}">
                <a16:creationId xmlns:a16="http://schemas.microsoft.com/office/drawing/2014/main" id="{1C896603-A92B-2AC2-97C8-D60F530E262F}"/>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BB29969F-2BD2-157D-679C-71FAFA384301}"/>
              </a:ext>
            </a:extLst>
          </p:cNvPr>
          <p:cNvSpPr>
            <a:spLocks noGrp="1"/>
          </p:cNvSpPr>
          <p:nvPr>
            <p:ph type="sldNum" sz="quarter" idx="12"/>
          </p:nvPr>
        </p:nvSpPr>
        <p:spPr>
          <a:xfrm>
            <a:off x="8610600" y="6356350"/>
            <a:ext cx="2743200" cy="365125"/>
          </a:xfrm>
          <a:prstGeom prst="rect">
            <a:avLst/>
          </a:prstGeom>
        </p:spPr>
        <p:txBody>
          <a:bodyPr/>
          <a:lstStyle/>
          <a:p>
            <a:fld id="{A7A85C49-9192-D447-B93E-FD4E8FCEBBB6}" type="slidenum">
              <a:rPr lang="de-DE" smtClean="0"/>
              <a:t>‹Nr.›</a:t>
            </a:fld>
            <a:endParaRPr lang="de-DE"/>
          </a:p>
        </p:txBody>
      </p:sp>
    </p:spTree>
    <p:extLst>
      <p:ext uri="{BB962C8B-B14F-4D97-AF65-F5344CB8AC3E}">
        <p14:creationId xmlns:p14="http://schemas.microsoft.com/office/powerpoint/2010/main" val="2093169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188F5856-4739-3FCC-1292-E341771B0650}"/>
              </a:ext>
            </a:extLst>
          </p:cNvPr>
          <p:cNvSpPr>
            <a:spLocks noGrp="1"/>
          </p:cNvSpPr>
          <p:nvPr>
            <p:ph type="title" orient="vert"/>
          </p:nvPr>
        </p:nvSpPr>
        <p:spPr>
          <a:xfrm>
            <a:off x="8724900" y="365125"/>
            <a:ext cx="2628900" cy="5811838"/>
          </a:xfrm>
          <a:prstGeom prst="rect">
            <a:avLst/>
          </a:prstGeo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F2D5F155-B3C7-3AAF-4299-495EB4630A63}"/>
              </a:ext>
            </a:extLst>
          </p:cNvPr>
          <p:cNvSpPr>
            <a:spLocks noGrp="1"/>
          </p:cNvSpPr>
          <p:nvPr>
            <p:ph type="body" orient="vert" idx="1"/>
          </p:nvPr>
        </p:nvSpPr>
        <p:spPr>
          <a:xfrm>
            <a:off x="838200" y="365125"/>
            <a:ext cx="7734300" cy="5811838"/>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3B17FFD-154A-D50F-B4BA-A1EF7038284A}"/>
              </a:ext>
            </a:extLst>
          </p:cNvPr>
          <p:cNvSpPr>
            <a:spLocks noGrp="1"/>
          </p:cNvSpPr>
          <p:nvPr>
            <p:ph type="dt" sz="half" idx="10"/>
          </p:nvPr>
        </p:nvSpPr>
        <p:spPr>
          <a:xfrm>
            <a:off x="838200" y="6356350"/>
            <a:ext cx="2743200" cy="365125"/>
          </a:xfrm>
          <a:prstGeom prst="rect">
            <a:avLst/>
          </a:prstGeom>
        </p:spPr>
        <p:txBody>
          <a:bodyPr/>
          <a:lstStyle/>
          <a:p>
            <a:fld id="{6184F231-70A2-964A-A8F3-B81D9B300F74}" type="datetimeFigureOut">
              <a:rPr lang="de-DE" smtClean="0"/>
              <a:t>31.05.26</a:t>
            </a:fld>
            <a:endParaRPr lang="de-DE"/>
          </a:p>
        </p:txBody>
      </p:sp>
      <p:sp>
        <p:nvSpPr>
          <p:cNvPr id="5" name="Fußzeilenplatzhalter 4">
            <a:extLst>
              <a:ext uri="{FF2B5EF4-FFF2-40B4-BE49-F238E27FC236}">
                <a16:creationId xmlns:a16="http://schemas.microsoft.com/office/drawing/2014/main" id="{4C4C0A01-E400-2E46-B340-5E6CCEDC1755}"/>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0FB16D3F-99D6-E6F2-148D-28057B73233A}"/>
              </a:ext>
            </a:extLst>
          </p:cNvPr>
          <p:cNvSpPr>
            <a:spLocks noGrp="1"/>
          </p:cNvSpPr>
          <p:nvPr>
            <p:ph type="sldNum" sz="quarter" idx="12"/>
          </p:nvPr>
        </p:nvSpPr>
        <p:spPr>
          <a:xfrm>
            <a:off x="8610600" y="6356350"/>
            <a:ext cx="2743200" cy="365125"/>
          </a:xfrm>
          <a:prstGeom prst="rect">
            <a:avLst/>
          </a:prstGeom>
        </p:spPr>
        <p:txBody>
          <a:bodyPr/>
          <a:lstStyle/>
          <a:p>
            <a:fld id="{A7A85C49-9192-D447-B93E-FD4E8FCEBBB6}" type="slidenum">
              <a:rPr lang="de-DE" smtClean="0"/>
              <a:t>‹Nr.›</a:t>
            </a:fld>
            <a:endParaRPr lang="de-DE"/>
          </a:p>
        </p:txBody>
      </p:sp>
    </p:spTree>
    <p:extLst>
      <p:ext uri="{BB962C8B-B14F-4D97-AF65-F5344CB8AC3E}">
        <p14:creationId xmlns:p14="http://schemas.microsoft.com/office/powerpoint/2010/main" val="3718221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B3BEFE-91DC-9784-D1C8-47FA76A3CF52}"/>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59E322BB-EDC3-9860-735C-39D6F1F678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46672F63-B18B-721E-9A2B-F31E87E042C8}"/>
              </a:ext>
            </a:extLst>
          </p:cNvPr>
          <p:cNvSpPr>
            <a:spLocks noGrp="1"/>
          </p:cNvSpPr>
          <p:nvPr>
            <p:ph type="dt" sz="half" idx="10"/>
          </p:nvPr>
        </p:nvSpPr>
        <p:spPr/>
        <p:txBody>
          <a:bodyPr/>
          <a:lstStyle/>
          <a:p>
            <a:fld id="{C6599920-C944-5749-8AE4-9501889957EC}" type="datetimeFigureOut">
              <a:rPr lang="de-DE" smtClean="0"/>
              <a:t>31.05.26</a:t>
            </a:fld>
            <a:endParaRPr lang="de-DE"/>
          </a:p>
        </p:txBody>
      </p:sp>
      <p:sp>
        <p:nvSpPr>
          <p:cNvPr id="5" name="Fußzeilenplatzhalter 4">
            <a:extLst>
              <a:ext uri="{FF2B5EF4-FFF2-40B4-BE49-F238E27FC236}">
                <a16:creationId xmlns:a16="http://schemas.microsoft.com/office/drawing/2014/main" id="{623D6C78-ED52-5FA1-9C90-35920CC2EB2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72B67A6-1628-4E27-F35B-8089B4DDEF25}"/>
              </a:ext>
            </a:extLst>
          </p:cNvPr>
          <p:cNvSpPr>
            <a:spLocks noGrp="1"/>
          </p:cNvSpPr>
          <p:nvPr>
            <p:ph type="sldNum" sz="quarter" idx="12"/>
          </p:nvPr>
        </p:nvSpPr>
        <p:spPr/>
        <p:txBody>
          <a:bodyPr/>
          <a:lstStyle/>
          <a:p>
            <a:fld id="{F3DB8A73-DCBD-5C4F-AEBC-3DF880FB4930}" type="slidenum">
              <a:rPr lang="de-DE" smtClean="0"/>
              <a:t>‹Nr.›</a:t>
            </a:fld>
            <a:endParaRPr lang="de-DE"/>
          </a:p>
        </p:txBody>
      </p:sp>
    </p:spTree>
    <p:extLst>
      <p:ext uri="{BB962C8B-B14F-4D97-AF65-F5344CB8AC3E}">
        <p14:creationId xmlns:p14="http://schemas.microsoft.com/office/powerpoint/2010/main" val="2195925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A7DF75-4211-85FA-AAB9-F300993AAA8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801BFBB-B3F9-DB42-3D60-44DDF6EBD757}"/>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7F81B38-39B6-7EBD-F28B-824517D997B2}"/>
              </a:ext>
            </a:extLst>
          </p:cNvPr>
          <p:cNvSpPr>
            <a:spLocks noGrp="1"/>
          </p:cNvSpPr>
          <p:nvPr>
            <p:ph type="dt" sz="half" idx="10"/>
          </p:nvPr>
        </p:nvSpPr>
        <p:spPr/>
        <p:txBody>
          <a:bodyPr/>
          <a:lstStyle/>
          <a:p>
            <a:fld id="{C6599920-C944-5749-8AE4-9501889957EC}" type="datetimeFigureOut">
              <a:rPr lang="de-DE" smtClean="0"/>
              <a:t>31.05.26</a:t>
            </a:fld>
            <a:endParaRPr lang="de-DE"/>
          </a:p>
        </p:txBody>
      </p:sp>
      <p:sp>
        <p:nvSpPr>
          <p:cNvPr id="5" name="Fußzeilenplatzhalter 4">
            <a:extLst>
              <a:ext uri="{FF2B5EF4-FFF2-40B4-BE49-F238E27FC236}">
                <a16:creationId xmlns:a16="http://schemas.microsoft.com/office/drawing/2014/main" id="{86555520-1BAF-05F1-B135-CC4212362DD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A78DA30-DFEF-3C07-C6DF-9D24F5DD5839}"/>
              </a:ext>
            </a:extLst>
          </p:cNvPr>
          <p:cNvSpPr>
            <a:spLocks noGrp="1"/>
          </p:cNvSpPr>
          <p:nvPr>
            <p:ph type="sldNum" sz="quarter" idx="12"/>
          </p:nvPr>
        </p:nvSpPr>
        <p:spPr/>
        <p:txBody>
          <a:bodyPr/>
          <a:lstStyle/>
          <a:p>
            <a:fld id="{F3DB8A73-DCBD-5C4F-AEBC-3DF880FB4930}" type="slidenum">
              <a:rPr lang="de-DE" smtClean="0"/>
              <a:t>‹Nr.›</a:t>
            </a:fld>
            <a:endParaRPr lang="de-DE"/>
          </a:p>
        </p:txBody>
      </p:sp>
    </p:spTree>
    <p:extLst>
      <p:ext uri="{BB962C8B-B14F-4D97-AF65-F5344CB8AC3E}">
        <p14:creationId xmlns:p14="http://schemas.microsoft.com/office/powerpoint/2010/main" val="31061262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105A82-87BB-7BC3-28E7-793C77DCA412}"/>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39E09433-1BD7-FB29-C0C7-5F889463AAE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935985BC-2B8D-A35F-A0C2-4D40C8639515}"/>
              </a:ext>
            </a:extLst>
          </p:cNvPr>
          <p:cNvSpPr>
            <a:spLocks noGrp="1"/>
          </p:cNvSpPr>
          <p:nvPr>
            <p:ph type="dt" sz="half" idx="10"/>
          </p:nvPr>
        </p:nvSpPr>
        <p:spPr/>
        <p:txBody>
          <a:bodyPr/>
          <a:lstStyle/>
          <a:p>
            <a:fld id="{C6599920-C944-5749-8AE4-9501889957EC}" type="datetimeFigureOut">
              <a:rPr lang="de-DE" smtClean="0"/>
              <a:t>31.05.26</a:t>
            </a:fld>
            <a:endParaRPr lang="de-DE"/>
          </a:p>
        </p:txBody>
      </p:sp>
      <p:sp>
        <p:nvSpPr>
          <p:cNvPr id="5" name="Fußzeilenplatzhalter 4">
            <a:extLst>
              <a:ext uri="{FF2B5EF4-FFF2-40B4-BE49-F238E27FC236}">
                <a16:creationId xmlns:a16="http://schemas.microsoft.com/office/drawing/2014/main" id="{2779C675-ACF1-BB52-0089-D3CA2FABA66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1574FB2-199E-FF37-52D4-EBF87387D5FD}"/>
              </a:ext>
            </a:extLst>
          </p:cNvPr>
          <p:cNvSpPr>
            <a:spLocks noGrp="1"/>
          </p:cNvSpPr>
          <p:nvPr>
            <p:ph type="sldNum" sz="quarter" idx="12"/>
          </p:nvPr>
        </p:nvSpPr>
        <p:spPr/>
        <p:txBody>
          <a:bodyPr/>
          <a:lstStyle/>
          <a:p>
            <a:fld id="{F3DB8A73-DCBD-5C4F-AEBC-3DF880FB4930}" type="slidenum">
              <a:rPr lang="de-DE" smtClean="0"/>
              <a:t>‹Nr.›</a:t>
            </a:fld>
            <a:endParaRPr lang="de-DE"/>
          </a:p>
        </p:txBody>
      </p:sp>
    </p:spTree>
    <p:extLst>
      <p:ext uri="{BB962C8B-B14F-4D97-AF65-F5344CB8AC3E}">
        <p14:creationId xmlns:p14="http://schemas.microsoft.com/office/powerpoint/2010/main" val="3054432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594CA-5FF1-DB60-3D74-772CE15DA09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78CE023-D815-6142-8A87-2A9972245860}"/>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A69E5181-5CA5-294D-AFC1-5575209CCEFC}"/>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047C7153-6434-C5CE-3511-4D0DF161654E}"/>
              </a:ext>
            </a:extLst>
          </p:cNvPr>
          <p:cNvSpPr>
            <a:spLocks noGrp="1"/>
          </p:cNvSpPr>
          <p:nvPr>
            <p:ph type="dt" sz="half" idx="10"/>
          </p:nvPr>
        </p:nvSpPr>
        <p:spPr/>
        <p:txBody>
          <a:bodyPr/>
          <a:lstStyle/>
          <a:p>
            <a:fld id="{C6599920-C944-5749-8AE4-9501889957EC}" type="datetimeFigureOut">
              <a:rPr lang="de-DE" smtClean="0"/>
              <a:t>31.05.26</a:t>
            </a:fld>
            <a:endParaRPr lang="de-DE"/>
          </a:p>
        </p:txBody>
      </p:sp>
      <p:sp>
        <p:nvSpPr>
          <p:cNvPr id="6" name="Fußzeilenplatzhalter 5">
            <a:extLst>
              <a:ext uri="{FF2B5EF4-FFF2-40B4-BE49-F238E27FC236}">
                <a16:creationId xmlns:a16="http://schemas.microsoft.com/office/drawing/2014/main" id="{2648CF83-03DC-8BB9-C86F-C2A442D77C5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2413357-DA0E-8DC1-42EE-02274C51946E}"/>
              </a:ext>
            </a:extLst>
          </p:cNvPr>
          <p:cNvSpPr>
            <a:spLocks noGrp="1"/>
          </p:cNvSpPr>
          <p:nvPr>
            <p:ph type="sldNum" sz="quarter" idx="12"/>
          </p:nvPr>
        </p:nvSpPr>
        <p:spPr/>
        <p:txBody>
          <a:bodyPr/>
          <a:lstStyle/>
          <a:p>
            <a:fld id="{F3DB8A73-DCBD-5C4F-AEBC-3DF880FB4930}" type="slidenum">
              <a:rPr lang="de-DE" smtClean="0"/>
              <a:t>‹Nr.›</a:t>
            </a:fld>
            <a:endParaRPr lang="de-DE"/>
          </a:p>
        </p:txBody>
      </p:sp>
    </p:spTree>
    <p:extLst>
      <p:ext uri="{BB962C8B-B14F-4D97-AF65-F5344CB8AC3E}">
        <p14:creationId xmlns:p14="http://schemas.microsoft.com/office/powerpoint/2010/main" val="22350834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0D9A14-B0D7-C984-A8A9-84A71DFF8B61}"/>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FC3725E-E23D-7C5D-6177-5DE9BB7600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D405ECA-0DE9-5C58-2AE7-1B1DC81F2470}"/>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6B5127A1-DA27-C919-7BE7-7E92AFF0E5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7DB65AA0-FFE0-7144-1923-1472181976FA}"/>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8D95064B-97FB-269C-7DB8-C9B0D5EB975D}"/>
              </a:ext>
            </a:extLst>
          </p:cNvPr>
          <p:cNvSpPr>
            <a:spLocks noGrp="1"/>
          </p:cNvSpPr>
          <p:nvPr>
            <p:ph type="dt" sz="half" idx="10"/>
          </p:nvPr>
        </p:nvSpPr>
        <p:spPr/>
        <p:txBody>
          <a:bodyPr/>
          <a:lstStyle/>
          <a:p>
            <a:fld id="{C6599920-C944-5749-8AE4-9501889957EC}" type="datetimeFigureOut">
              <a:rPr lang="de-DE" smtClean="0"/>
              <a:t>31.05.26</a:t>
            </a:fld>
            <a:endParaRPr lang="de-DE"/>
          </a:p>
        </p:txBody>
      </p:sp>
      <p:sp>
        <p:nvSpPr>
          <p:cNvPr id="8" name="Fußzeilenplatzhalter 7">
            <a:extLst>
              <a:ext uri="{FF2B5EF4-FFF2-40B4-BE49-F238E27FC236}">
                <a16:creationId xmlns:a16="http://schemas.microsoft.com/office/drawing/2014/main" id="{5207003F-57ED-EA76-CCC4-20E7DA137071}"/>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59221FF3-B110-BCEF-784C-C2030478D938}"/>
              </a:ext>
            </a:extLst>
          </p:cNvPr>
          <p:cNvSpPr>
            <a:spLocks noGrp="1"/>
          </p:cNvSpPr>
          <p:nvPr>
            <p:ph type="sldNum" sz="quarter" idx="12"/>
          </p:nvPr>
        </p:nvSpPr>
        <p:spPr/>
        <p:txBody>
          <a:bodyPr/>
          <a:lstStyle/>
          <a:p>
            <a:fld id="{F3DB8A73-DCBD-5C4F-AEBC-3DF880FB4930}" type="slidenum">
              <a:rPr lang="de-DE" smtClean="0"/>
              <a:t>‹Nr.›</a:t>
            </a:fld>
            <a:endParaRPr lang="de-DE"/>
          </a:p>
        </p:txBody>
      </p:sp>
    </p:spTree>
    <p:extLst>
      <p:ext uri="{BB962C8B-B14F-4D97-AF65-F5344CB8AC3E}">
        <p14:creationId xmlns:p14="http://schemas.microsoft.com/office/powerpoint/2010/main" val="3922876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3CF6AC-5FFF-FFFD-D009-011CF4E6DC2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F0173B3-F1E9-610C-DAB1-364B6F13ED48}"/>
              </a:ext>
            </a:extLst>
          </p:cNvPr>
          <p:cNvSpPr>
            <a:spLocks noGrp="1"/>
          </p:cNvSpPr>
          <p:nvPr>
            <p:ph type="dt" sz="half" idx="10"/>
          </p:nvPr>
        </p:nvSpPr>
        <p:spPr/>
        <p:txBody>
          <a:bodyPr/>
          <a:lstStyle/>
          <a:p>
            <a:fld id="{C6599920-C944-5749-8AE4-9501889957EC}" type="datetimeFigureOut">
              <a:rPr lang="de-DE" smtClean="0"/>
              <a:t>31.05.26</a:t>
            </a:fld>
            <a:endParaRPr lang="de-DE"/>
          </a:p>
        </p:txBody>
      </p:sp>
      <p:sp>
        <p:nvSpPr>
          <p:cNvPr id="4" name="Fußzeilenplatzhalter 3">
            <a:extLst>
              <a:ext uri="{FF2B5EF4-FFF2-40B4-BE49-F238E27FC236}">
                <a16:creationId xmlns:a16="http://schemas.microsoft.com/office/drawing/2014/main" id="{C7505528-567E-4FDF-EDFE-0E851C9FFF84}"/>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E9C61116-BD84-FCD4-8C44-2177B1A96CA1}"/>
              </a:ext>
            </a:extLst>
          </p:cNvPr>
          <p:cNvSpPr>
            <a:spLocks noGrp="1"/>
          </p:cNvSpPr>
          <p:nvPr>
            <p:ph type="sldNum" sz="quarter" idx="12"/>
          </p:nvPr>
        </p:nvSpPr>
        <p:spPr/>
        <p:txBody>
          <a:bodyPr/>
          <a:lstStyle/>
          <a:p>
            <a:fld id="{F3DB8A73-DCBD-5C4F-AEBC-3DF880FB4930}" type="slidenum">
              <a:rPr lang="de-DE" smtClean="0"/>
              <a:t>‹Nr.›</a:t>
            </a:fld>
            <a:endParaRPr lang="de-DE"/>
          </a:p>
        </p:txBody>
      </p:sp>
    </p:spTree>
    <p:extLst>
      <p:ext uri="{BB962C8B-B14F-4D97-AF65-F5344CB8AC3E}">
        <p14:creationId xmlns:p14="http://schemas.microsoft.com/office/powerpoint/2010/main" val="2841867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E6071B-6A6A-ECA9-B9B6-7E807E13DAC8}"/>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3F42121A-670B-5266-F322-81A6A2D3F376}"/>
              </a:ext>
            </a:extLst>
          </p:cNvPr>
          <p:cNvSpPr>
            <a:spLocks noGrp="1"/>
          </p:cNvSpPr>
          <p:nvPr>
            <p:ph type="dt" sz="half" idx="10"/>
          </p:nvPr>
        </p:nvSpPr>
        <p:spPr/>
        <p:txBody>
          <a:bodyPr/>
          <a:lstStyle/>
          <a:p>
            <a:fld id="{62D6E202-B606-4609-B914-27C9371A1F6D}" type="datetime1">
              <a:rPr lang="en-US" smtClean="0"/>
              <a:t>5/31/26</a:t>
            </a:fld>
            <a:endParaRPr lang="en-US" dirty="0"/>
          </a:p>
        </p:txBody>
      </p:sp>
      <p:sp>
        <p:nvSpPr>
          <p:cNvPr id="4" name="Fußzeilenplatzhalter 3">
            <a:extLst>
              <a:ext uri="{FF2B5EF4-FFF2-40B4-BE49-F238E27FC236}">
                <a16:creationId xmlns:a16="http://schemas.microsoft.com/office/drawing/2014/main" id="{858C111E-8226-D1BA-8065-4C65B10A3F59}"/>
              </a:ext>
            </a:extLst>
          </p:cNvPr>
          <p:cNvSpPr>
            <a:spLocks noGrp="1"/>
          </p:cNvSpPr>
          <p:nvPr>
            <p:ph type="ftr" sz="quarter" idx="11"/>
          </p:nvPr>
        </p:nvSpPr>
        <p:spPr/>
        <p:txBody>
          <a:bodyPr/>
          <a:lstStyle/>
          <a:p>
            <a:endParaRPr lang="en-US" dirty="0"/>
          </a:p>
        </p:txBody>
      </p:sp>
      <p:sp>
        <p:nvSpPr>
          <p:cNvPr id="5" name="Foliennummernplatzhalter 4">
            <a:extLst>
              <a:ext uri="{FF2B5EF4-FFF2-40B4-BE49-F238E27FC236}">
                <a16:creationId xmlns:a16="http://schemas.microsoft.com/office/drawing/2014/main" id="{F35E6E04-9D1D-EBF9-E3CC-8BD1F45B04BA}"/>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8073470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4833AC3-E737-9C88-B71C-C2E8C0588EBF}"/>
              </a:ext>
            </a:extLst>
          </p:cNvPr>
          <p:cNvSpPr>
            <a:spLocks noGrp="1"/>
          </p:cNvSpPr>
          <p:nvPr>
            <p:ph type="dt" sz="half" idx="10"/>
          </p:nvPr>
        </p:nvSpPr>
        <p:spPr/>
        <p:txBody>
          <a:bodyPr/>
          <a:lstStyle/>
          <a:p>
            <a:fld id="{C6599920-C944-5749-8AE4-9501889957EC}" type="datetimeFigureOut">
              <a:rPr lang="de-DE" smtClean="0"/>
              <a:t>31.05.26</a:t>
            </a:fld>
            <a:endParaRPr lang="de-DE"/>
          </a:p>
        </p:txBody>
      </p:sp>
      <p:sp>
        <p:nvSpPr>
          <p:cNvPr id="3" name="Fußzeilenplatzhalter 2">
            <a:extLst>
              <a:ext uri="{FF2B5EF4-FFF2-40B4-BE49-F238E27FC236}">
                <a16:creationId xmlns:a16="http://schemas.microsoft.com/office/drawing/2014/main" id="{6B374708-4C0D-7ACF-9CFC-CDAD81A5AE40}"/>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616C7BDA-B9DE-57A1-595C-47DCCF71B584}"/>
              </a:ext>
            </a:extLst>
          </p:cNvPr>
          <p:cNvSpPr>
            <a:spLocks noGrp="1"/>
          </p:cNvSpPr>
          <p:nvPr>
            <p:ph type="sldNum" sz="quarter" idx="12"/>
          </p:nvPr>
        </p:nvSpPr>
        <p:spPr/>
        <p:txBody>
          <a:bodyPr/>
          <a:lstStyle/>
          <a:p>
            <a:fld id="{F3DB8A73-DCBD-5C4F-AEBC-3DF880FB4930}" type="slidenum">
              <a:rPr lang="de-DE" smtClean="0"/>
              <a:t>‹Nr.›</a:t>
            </a:fld>
            <a:endParaRPr lang="de-DE"/>
          </a:p>
        </p:txBody>
      </p:sp>
    </p:spTree>
    <p:extLst>
      <p:ext uri="{BB962C8B-B14F-4D97-AF65-F5344CB8AC3E}">
        <p14:creationId xmlns:p14="http://schemas.microsoft.com/office/powerpoint/2010/main" val="3443929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F91355-B1CB-01E4-4F3E-56D143D8EF0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A785F76E-FEC4-7070-9F49-B90049AFFC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28CA0C43-F347-37A9-D251-1A6ED6526F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EC51F40-5E02-8678-DF4F-ADEFED06EEE4}"/>
              </a:ext>
            </a:extLst>
          </p:cNvPr>
          <p:cNvSpPr>
            <a:spLocks noGrp="1"/>
          </p:cNvSpPr>
          <p:nvPr>
            <p:ph type="dt" sz="half" idx="10"/>
          </p:nvPr>
        </p:nvSpPr>
        <p:spPr/>
        <p:txBody>
          <a:bodyPr/>
          <a:lstStyle/>
          <a:p>
            <a:fld id="{C6599920-C944-5749-8AE4-9501889957EC}" type="datetimeFigureOut">
              <a:rPr lang="de-DE" smtClean="0"/>
              <a:t>31.05.26</a:t>
            </a:fld>
            <a:endParaRPr lang="de-DE"/>
          </a:p>
        </p:txBody>
      </p:sp>
      <p:sp>
        <p:nvSpPr>
          <p:cNvPr id="6" name="Fußzeilenplatzhalter 5">
            <a:extLst>
              <a:ext uri="{FF2B5EF4-FFF2-40B4-BE49-F238E27FC236}">
                <a16:creationId xmlns:a16="http://schemas.microsoft.com/office/drawing/2014/main" id="{8DB346AB-C3A1-8C97-ACCF-0E7204F8ED7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6F6D960-F558-2631-EB80-A7C6E144F168}"/>
              </a:ext>
            </a:extLst>
          </p:cNvPr>
          <p:cNvSpPr>
            <a:spLocks noGrp="1"/>
          </p:cNvSpPr>
          <p:nvPr>
            <p:ph type="sldNum" sz="quarter" idx="12"/>
          </p:nvPr>
        </p:nvSpPr>
        <p:spPr/>
        <p:txBody>
          <a:bodyPr/>
          <a:lstStyle/>
          <a:p>
            <a:fld id="{F3DB8A73-DCBD-5C4F-AEBC-3DF880FB4930}" type="slidenum">
              <a:rPr lang="de-DE" smtClean="0"/>
              <a:t>‹Nr.›</a:t>
            </a:fld>
            <a:endParaRPr lang="de-DE"/>
          </a:p>
        </p:txBody>
      </p:sp>
    </p:spTree>
    <p:extLst>
      <p:ext uri="{BB962C8B-B14F-4D97-AF65-F5344CB8AC3E}">
        <p14:creationId xmlns:p14="http://schemas.microsoft.com/office/powerpoint/2010/main" val="16277585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99CABF-B94D-E54E-B05D-223515AC02B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343634EF-895B-7591-CC7F-3C4F32E713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EDAA51DF-868A-BFB4-075E-FF1DC4789A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D0EE79C-B4FF-0062-7C0E-6E098571D0E5}"/>
              </a:ext>
            </a:extLst>
          </p:cNvPr>
          <p:cNvSpPr>
            <a:spLocks noGrp="1"/>
          </p:cNvSpPr>
          <p:nvPr>
            <p:ph type="dt" sz="half" idx="10"/>
          </p:nvPr>
        </p:nvSpPr>
        <p:spPr/>
        <p:txBody>
          <a:bodyPr/>
          <a:lstStyle/>
          <a:p>
            <a:fld id="{C6599920-C944-5749-8AE4-9501889957EC}" type="datetimeFigureOut">
              <a:rPr lang="de-DE" smtClean="0"/>
              <a:t>31.05.26</a:t>
            </a:fld>
            <a:endParaRPr lang="de-DE"/>
          </a:p>
        </p:txBody>
      </p:sp>
      <p:sp>
        <p:nvSpPr>
          <p:cNvPr id="6" name="Fußzeilenplatzhalter 5">
            <a:extLst>
              <a:ext uri="{FF2B5EF4-FFF2-40B4-BE49-F238E27FC236}">
                <a16:creationId xmlns:a16="http://schemas.microsoft.com/office/drawing/2014/main" id="{E6D1D695-C9EF-53C5-9C56-F689A191A40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4C64D67-1190-DD04-0529-2BE9C0495B5F}"/>
              </a:ext>
            </a:extLst>
          </p:cNvPr>
          <p:cNvSpPr>
            <a:spLocks noGrp="1"/>
          </p:cNvSpPr>
          <p:nvPr>
            <p:ph type="sldNum" sz="quarter" idx="12"/>
          </p:nvPr>
        </p:nvSpPr>
        <p:spPr/>
        <p:txBody>
          <a:bodyPr/>
          <a:lstStyle/>
          <a:p>
            <a:fld id="{F3DB8A73-DCBD-5C4F-AEBC-3DF880FB4930}" type="slidenum">
              <a:rPr lang="de-DE" smtClean="0"/>
              <a:t>‹Nr.›</a:t>
            </a:fld>
            <a:endParaRPr lang="de-DE"/>
          </a:p>
        </p:txBody>
      </p:sp>
    </p:spTree>
    <p:extLst>
      <p:ext uri="{BB962C8B-B14F-4D97-AF65-F5344CB8AC3E}">
        <p14:creationId xmlns:p14="http://schemas.microsoft.com/office/powerpoint/2010/main" val="17335947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45B31D-FAB9-4B10-F55D-B0D2651ED2D0}"/>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998B1961-84F3-4270-A96E-2DB162CF6C9A}"/>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BCC9761-7C64-5A87-8ECD-26B2D0F30BDF}"/>
              </a:ext>
            </a:extLst>
          </p:cNvPr>
          <p:cNvSpPr>
            <a:spLocks noGrp="1"/>
          </p:cNvSpPr>
          <p:nvPr>
            <p:ph type="dt" sz="half" idx="10"/>
          </p:nvPr>
        </p:nvSpPr>
        <p:spPr/>
        <p:txBody>
          <a:bodyPr/>
          <a:lstStyle/>
          <a:p>
            <a:fld id="{C6599920-C944-5749-8AE4-9501889957EC}" type="datetimeFigureOut">
              <a:rPr lang="de-DE" smtClean="0"/>
              <a:t>31.05.26</a:t>
            </a:fld>
            <a:endParaRPr lang="de-DE"/>
          </a:p>
        </p:txBody>
      </p:sp>
      <p:sp>
        <p:nvSpPr>
          <p:cNvPr id="5" name="Fußzeilenplatzhalter 4">
            <a:extLst>
              <a:ext uri="{FF2B5EF4-FFF2-40B4-BE49-F238E27FC236}">
                <a16:creationId xmlns:a16="http://schemas.microsoft.com/office/drawing/2014/main" id="{A61E55E2-5D5A-4376-E1B3-EEF879CEF70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410CF37-55E8-9A8B-28DC-DBE1A9E0C9F6}"/>
              </a:ext>
            </a:extLst>
          </p:cNvPr>
          <p:cNvSpPr>
            <a:spLocks noGrp="1"/>
          </p:cNvSpPr>
          <p:nvPr>
            <p:ph type="sldNum" sz="quarter" idx="12"/>
          </p:nvPr>
        </p:nvSpPr>
        <p:spPr/>
        <p:txBody>
          <a:bodyPr/>
          <a:lstStyle/>
          <a:p>
            <a:fld id="{F3DB8A73-DCBD-5C4F-AEBC-3DF880FB4930}" type="slidenum">
              <a:rPr lang="de-DE" smtClean="0"/>
              <a:t>‹Nr.›</a:t>
            </a:fld>
            <a:endParaRPr lang="de-DE"/>
          </a:p>
        </p:txBody>
      </p:sp>
    </p:spTree>
    <p:extLst>
      <p:ext uri="{BB962C8B-B14F-4D97-AF65-F5344CB8AC3E}">
        <p14:creationId xmlns:p14="http://schemas.microsoft.com/office/powerpoint/2010/main" val="17532988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9EBF5128-2F30-B02C-61A7-FE8F8F61B957}"/>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E6967086-CE1F-0519-BBD7-3A5873CB86F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7C5C4D5-D093-49CB-0E0D-DCE39E8D8833}"/>
              </a:ext>
            </a:extLst>
          </p:cNvPr>
          <p:cNvSpPr>
            <a:spLocks noGrp="1"/>
          </p:cNvSpPr>
          <p:nvPr>
            <p:ph type="dt" sz="half" idx="10"/>
          </p:nvPr>
        </p:nvSpPr>
        <p:spPr/>
        <p:txBody>
          <a:bodyPr/>
          <a:lstStyle/>
          <a:p>
            <a:fld id="{C6599920-C944-5749-8AE4-9501889957EC}" type="datetimeFigureOut">
              <a:rPr lang="de-DE" smtClean="0"/>
              <a:t>31.05.26</a:t>
            </a:fld>
            <a:endParaRPr lang="de-DE"/>
          </a:p>
        </p:txBody>
      </p:sp>
      <p:sp>
        <p:nvSpPr>
          <p:cNvPr id="5" name="Fußzeilenplatzhalter 4">
            <a:extLst>
              <a:ext uri="{FF2B5EF4-FFF2-40B4-BE49-F238E27FC236}">
                <a16:creationId xmlns:a16="http://schemas.microsoft.com/office/drawing/2014/main" id="{5BC672DF-420A-3B49-DC3A-1642930F1E9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5604651-FA7F-35D3-3A3E-1EE9883D11EF}"/>
              </a:ext>
            </a:extLst>
          </p:cNvPr>
          <p:cNvSpPr>
            <a:spLocks noGrp="1"/>
          </p:cNvSpPr>
          <p:nvPr>
            <p:ph type="sldNum" sz="quarter" idx="12"/>
          </p:nvPr>
        </p:nvSpPr>
        <p:spPr/>
        <p:txBody>
          <a:bodyPr/>
          <a:lstStyle/>
          <a:p>
            <a:fld id="{F3DB8A73-DCBD-5C4F-AEBC-3DF880FB4930}" type="slidenum">
              <a:rPr lang="de-DE" smtClean="0"/>
              <a:t>‹Nr.›</a:t>
            </a:fld>
            <a:endParaRPr lang="de-DE"/>
          </a:p>
        </p:txBody>
      </p:sp>
    </p:spTree>
    <p:extLst>
      <p:ext uri="{BB962C8B-B14F-4D97-AF65-F5344CB8AC3E}">
        <p14:creationId xmlns:p14="http://schemas.microsoft.com/office/powerpoint/2010/main" val="6016255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28779A-9D92-7202-D7E9-4263AB48AF16}"/>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5E63EA10-1281-374A-35A6-429E4E5071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13858364-4619-F28E-4D70-B158310654FA}"/>
              </a:ext>
            </a:extLst>
          </p:cNvPr>
          <p:cNvSpPr>
            <a:spLocks noGrp="1"/>
          </p:cNvSpPr>
          <p:nvPr>
            <p:ph type="dt" sz="half" idx="10"/>
          </p:nvPr>
        </p:nvSpPr>
        <p:spPr/>
        <p:txBody>
          <a:bodyPr/>
          <a:lstStyle/>
          <a:p>
            <a:fld id="{2EBD075B-FAF7-FA48-A8B9-1109EEC7F211}" type="datetimeFigureOut">
              <a:rPr lang="de-DE" smtClean="0"/>
              <a:t>31.05.26</a:t>
            </a:fld>
            <a:endParaRPr lang="de-DE"/>
          </a:p>
        </p:txBody>
      </p:sp>
      <p:sp>
        <p:nvSpPr>
          <p:cNvPr id="5" name="Fußzeilenplatzhalter 4">
            <a:extLst>
              <a:ext uri="{FF2B5EF4-FFF2-40B4-BE49-F238E27FC236}">
                <a16:creationId xmlns:a16="http://schemas.microsoft.com/office/drawing/2014/main" id="{1EC545DC-0B5B-9410-3AD1-438F1FD21FA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BE82661-2028-6A13-0FFE-075756ED7CE5}"/>
              </a:ext>
            </a:extLst>
          </p:cNvPr>
          <p:cNvSpPr>
            <a:spLocks noGrp="1"/>
          </p:cNvSpPr>
          <p:nvPr>
            <p:ph type="sldNum" sz="quarter" idx="12"/>
          </p:nvPr>
        </p:nvSpPr>
        <p:spPr/>
        <p:txBody>
          <a:bodyPr/>
          <a:lstStyle/>
          <a:p>
            <a:fld id="{1F1320E8-2CA6-964E-9326-7C089D08029C}" type="slidenum">
              <a:rPr lang="de-DE" smtClean="0"/>
              <a:t>‹Nr.›</a:t>
            </a:fld>
            <a:endParaRPr lang="de-DE"/>
          </a:p>
        </p:txBody>
      </p:sp>
    </p:spTree>
    <p:extLst>
      <p:ext uri="{BB962C8B-B14F-4D97-AF65-F5344CB8AC3E}">
        <p14:creationId xmlns:p14="http://schemas.microsoft.com/office/powerpoint/2010/main" val="5937365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C7383E-59F2-18C1-325E-CBC0F4B8AD3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29A64CE-1E89-2ABD-F05B-37BFD4F544DA}"/>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871EAF9-8410-7620-F239-37DB22036E3A}"/>
              </a:ext>
            </a:extLst>
          </p:cNvPr>
          <p:cNvSpPr>
            <a:spLocks noGrp="1"/>
          </p:cNvSpPr>
          <p:nvPr>
            <p:ph type="dt" sz="half" idx="10"/>
          </p:nvPr>
        </p:nvSpPr>
        <p:spPr/>
        <p:txBody>
          <a:bodyPr/>
          <a:lstStyle/>
          <a:p>
            <a:fld id="{2EBD075B-FAF7-FA48-A8B9-1109EEC7F211}" type="datetimeFigureOut">
              <a:rPr lang="de-DE" smtClean="0"/>
              <a:t>31.05.26</a:t>
            </a:fld>
            <a:endParaRPr lang="de-DE"/>
          </a:p>
        </p:txBody>
      </p:sp>
      <p:sp>
        <p:nvSpPr>
          <p:cNvPr id="5" name="Fußzeilenplatzhalter 4">
            <a:extLst>
              <a:ext uri="{FF2B5EF4-FFF2-40B4-BE49-F238E27FC236}">
                <a16:creationId xmlns:a16="http://schemas.microsoft.com/office/drawing/2014/main" id="{77C06268-994D-7977-1C8C-8795D732F92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01EBD4F-58CE-0257-32AD-BA1B0BEA0285}"/>
              </a:ext>
            </a:extLst>
          </p:cNvPr>
          <p:cNvSpPr>
            <a:spLocks noGrp="1"/>
          </p:cNvSpPr>
          <p:nvPr>
            <p:ph type="sldNum" sz="quarter" idx="12"/>
          </p:nvPr>
        </p:nvSpPr>
        <p:spPr/>
        <p:txBody>
          <a:bodyPr/>
          <a:lstStyle/>
          <a:p>
            <a:fld id="{1F1320E8-2CA6-964E-9326-7C089D08029C}" type="slidenum">
              <a:rPr lang="de-DE" smtClean="0"/>
              <a:t>‹Nr.›</a:t>
            </a:fld>
            <a:endParaRPr lang="de-DE"/>
          </a:p>
        </p:txBody>
      </p:sp>
    </p:spTree>
    <p:extLst>
      <p:ext uri="{BB962C8B-B14F-4D97-AF65-F5344CB8AC3E}">
        <p14:creationId xmlns:p14="http://schemas.microsoft.com/office/powerpoint/2010/main" val="689061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F5078C-A7CC-0305-DCE7-4449AA39073A}"/>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6F190675-F8A4-4AC6-548D-C4A43747505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B9109763-C922-A65E-8245-BBA372FC3C7A}"/>
              </a:ext>
            </a:extLst>
          </p:cNvPr>
          <p:cNvSpPr>
            <a:spLocks noGrp="1"/>
          </p:cNvSpPr>
          <p:nvPr>
            <p:ph type="dt" sz="half" idx="10"/>
          </p:nvPr>
        </p:nvSpPr>
        <p:spPr/>
        <p:txBody>
          <a:bodyPr/>
          <a:lstStyle/>
          <a:p>
            <a:fld id="{2EBD075B-FAF7-FA48-A8B9-1109EEC7F211}" type="datetimeFigureOut">
              <a:rPr lang="de-DE" smtClean="0"/>
              <a:t>31.05.26</a:t>
            </a:fld>
            <a:endParaRPr lang="de-DE"/>
          </a:p>
        </p:txBody>
      </p:sp>
      <p:sp>
        <p:nvSpPr>
          <p:cNvPr id="5" name="Fußzeilenplatzhalter 4">
            <a:extLst>
              <a:ext uri="{FF2B5EF4-FFF2-40B4-BE49-F238E27FC236}">
                <a16:creationId xmlns:a16="http://schemas.microsoft.com/office/drawing/2014/main" id="{7319F2BF-8DD5-71A1-CB55-98EE8F7A7EA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2B8693E-D55A-687F-E241-CEC6C7342330}"/>
              </a:ext>
            </a:extLst>
          </p:cNvPr>
          <p:cNvSpPr>
            <a:spLocks noGrp="1"/>
          </p:cNvSpPr>
          <p:nvPr>
            <p:ph type="sldNum" sz="quarter" idx="12"/>
          </p:nvPr>
        </p:nvSpPr>
        <p:spPr/>
        <p:txBody>
          <a:bodyPr/>
          <a:lstStyle/>
          <a:p>
            <a:fld id="{1F1320E8-2CA6-964E-9326-7C089D08029C}" type="slidenum">
              <a:rPr lang="de-DE" smtClean="0"/>
              <a:t>‹Nr.›</a:t>
            </a:fld>
            <a:endParaRPr lang="de-DE"/>
          </a:p>
        </p:txBody>
      </p:sp>
    </p:spTree>
    <p:extLst>
      <p:ext uri="{BB962C8B-B14F-4D97-AF65-F5344CB8AC3E}">
        <p14:creationId xmlns:p14="http://schemas.microsoft.com/office/powerpoint/2010/main" val="9706671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BE9A89-CE4A-A970-4640-3A43A9FA0C0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26B2C45-711A-D6A5-9BA8-72E42CEAC9A7}"/>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316BF3E5-6A4C-D0C7-4B19-86298A882EA7}"/>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EA6832C6-B1C4-9253-1740-AD6D4376FEA3}"/>
              </a:ext>
            </a:extLst>
          </p:cNvPr>
          <p:cNvSpPr>
            <a:spLocks noGrp="1"/>
          </p:cNvSpPr>
          <p:nvPr>
            <p:ph type="dt" sz="half" idx="10"/>
          </p:nvPr>
        </p:nvSpPr>
        <p:spPr/>
        <p:txBody>
          <a:bodyPr/>
          <a:lstStyle/>
          <a:p>
            <a:fld id="{2EBD075B-FAF7-FA48-A8B9-1109EEC7F211}" type="datetimeFigureOut">
              <a:rPr lang="de-DE" smtClean="0"/>
              <a:t>31.05.26</a:t>
            </a:fld>
            <a:endParaRPr lang="de-DE"/>
          </a:p>
        </p:txBody>
      </p:sp>
      <p:sp>
        <p:nvSpPr>
          <p:cNvPr id="6" name="Fußzeilenplatzhalter 5">
            <a:extLst>
              <a:ext uri="{FF2B5EF4-FFF2-40B4-BE49-F238E27FC236}">
                <a16:creationId xmlns:a16="http://schemas.microsoft.com/office/drawing/2014/main" id="{96AF01BA-1B56-9EFC-C453-6C56A2E4A35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999EA7F-7842-B37E-9DF8-4D385F1A9535}"/>
              </a:ext>
            </a:extLst>
          </p:cNvPr>
          <p:cNvSpPr>
            <a:spLocks noGrp="1"/>
          </p:cNvSpPr>
          <p:nvPr>
            <p:ph type="sldNum" sz="quarter" idx="12"/>
          </p:nvPr>
        </p:nvSpPr>
        <p:spPr/>
        <p:txBody>
          <a:bodyPr/>
          <a:lstStyle/>
          <a:p>
            <a:fld id="{1F1320E8-2CA6-964E-9326-7C089D08029C}" type="slidenum">
              <a:rPr lang="de-DE" smtClean="0"/>
              <a:t>‹Nr.›</a:t>
            </a:fld>
            <a:endParaRPr lang="de-DE"/>
          </a:p>
        </p:txBody>
      </p:sp>
    </p:spTree>
    <p:extLst>
      <p:ext uri="{BB962C8B-B14F-4D97-AF65-F5344CB8AC3E}">
        <p14:creationId xmlns:p14="http://schemas.microsoft.com/office/powerpoint/2010/main" val="28294397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0D0C09-D9E6-D284-2442-8CDA49C06DE9}"/>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FB581B00-3CF9-205E-840D-D57AED325B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B30368ED-D01E-DA17-C687-C43C62553482}"/>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ABA9968C-AADB-714A-ECF5-CFBD371F63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97402028-1944-B2A2-690A-C7097C5A54B2}"/>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2C424221-091B-637D-ADD8-83477174C16B}"/>
              </a:ext>
            </a:extLst>
          </p:cNvPr>
          <p:cNvSpPr>
            <a:spLocks noGrp="1"/>
          </p:cNvSpPr>
          <p:nvPr>
            <p:ph type="dt" sz="half" idx="10"/>
          </p:nvPr>
        </p:nvSpPr>
        <p:spPr/>
        <p:txBody>
          <a:bodyPr/>
          <a:lstStyle/>
          <a:p>
            <a:fld id="{2EBD075B-FAF7-FA48-A8B9-1109EEC7F211}" type="datetimeFigureOut">
              <a:rPr lang="de-DE" smtClean="0"/>
              <a:t>31.05.26</a:t>
            </a:fld>
            <a:endParaRPr lang="de-DE"/>
          </a:p>
        </p:txBody>
      </p:sp>
      <p:sp>
        <p:nvSpPr>
          <p:cNvPr id="8" name="Fußzeilenplatzhalter 7">
            <a:extLst>
              <a:ext uri="{FF2B5EF4-FFF2-40B4-BE49-F238E27FC236}">
                <a16:creationId xmlns:a16="http://schemas.microsoft.com/office/drawing/2014/main" id="{D116E46C-EEEF-9914-E220-8594F1F367F7}"/>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90EAB127-BDF1-04AA-0AB7-CD07D9485C21}"/>
              </a:ext>
            </a:extLst>
          </p:cNvPr>
          <p:cNvSpPr>
            <a:spLocks noGrp="1"/>
          </p:cNvSpPr>
          <p:nvPr>
            <p:ph type="sldNum" sz="quarter" idx="12"/>
          </p:nvPr>
        </p:nvSpPr>
        <p:spPr/>
        <p:txBody>
          <a:bodyPr/>
          <a:lstStyle/>
          <a:p>
            <a:fld id="{1F1320E8-2CA6-964E-9326-7C089D08029C}" type="slidenum">
              <a:rPr lang="de-DE" smtClean="0"/>
              <a:t>‹Nr.›</a:t>
            </a:fld>
            <a:endParaRPr lang="de-DE"/>
          </a:p>
        </p:txBody>
      </p:sp>
    </p:spTree>
    <p:extLst>
      <p:ext uri="{BB962C8B-B14F-4D97-AF65-F5344CB8AC3E}">
        <p14:creationId xmlns:p14="http://schemas.microsoft.com/office/powerpoint/2010/main" val="8960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5/31/26</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42333799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94614D-D6A1-ABAD-5C45-C15AD5105D66}"/>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E7092DC-7437-4F32-57C7-036624B6476F}"/>
              </a:ext>
            </a:extLst>
          </p:cNvPr>
          <p:cNvSpPr>
            <a:spLocks noGrp="1"/>
          </p:cNvSpPr>
          <p:nvPr>
            <p:ph type="dt" sz="half" idx="10"/>
          </p:nvPr>
        </p:nvSpPr>
        <p:spPr/>
        <p:txBody>
          <a:bodyPr/>
          <a:lstStyle/>
          <a:p>
            <a:fld id="{2EBD075B-FAF7-FA48-A8B9-1109EEC7F211}" type="datetimeFigureOut">
              <a:rPr lang="de-DE" smtClean="0"/>
              <a:t>31.05.26</a:t>
            </a:fld>
            <a:endParaRPr lang="de-DE"/>
          </a:p>
        </p:txBody>
      </p:sp>
      <p:sp>
        <p:nvSpPr>
          <p:cNvPr id="4" name="Fußzeilenplatzhalter 3">
            <a:extLst>
              <a:ext uri="{FF2B5EF4-FFF2-40B4-BE49-F238E27FC236}">
                <a16:creationId xmlns:a16="http://schemas.microsoft.com/office/drawing/2014/main" id="{BF2CF3A3-C81F-6F87-5ED8-3D1BDF0DB6B5}"/>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C98AECC4-9FB2-377A-54E6-31AE224C534D}"/>
              </a:ext>
            </a:extLst>
          </p:cNvPr>
          <p:cNvSpPr>
            <a:spLocks noGrp="1"/>
          </p:cNvSpPr>
          <p:nvPr>
            <p:ph type="sldNum" sz="quarter" idx="12"/>
          </p:nvPr>
        </p:nvSpPr>
        <p:spPr/>
        <p:txBody>
          <a:bodyPr/>
          <a:lstStyle/>
          <a:p>
            <a:fld id="{1F1320E8-2CA6-964E-9326-7C089D08029C}" type="slidenum">
              <a:rPr lang="de-DE" smtClean="0"/>
              <a:t>‹Nr.›</a:t>
            </a:fld>
            <a:endParaRPr lang="de-DE"/>
          </a:p>
        </p:txBody>
      </p:sp>
    </p:spTree>
    <p:extLst>
      <p:ext uri="{BB962C8B-B14F-4D97-AF65-F5344CB8AC3E}">
        <p14:creationId xmlns:p14="http://schemas.microsoft.com/office/powerpoint/2010/main" val="40878203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94D493D-65A6-94C5-393C-503BC9EEA930}"/>
              </a:ext>
            </a:extLst>
          </p:cNvPr>
          <p:cNvSpPr>
            <a:spLocks noGrp="1"/>
          </p:cNvSpPr>
          <p:nvPr>
            <p:ph type="dt" sz="half" idx="10"/>
          </p:nvPr>
        </p:nvSpPr>
        <p:spPr/>
        <p:txBody>
          <a:bodyPr/>
          <a:lstStyle/>
          <a:p>
            <a:fld id="{2EBD075B-FAF7-FA48-A8B9-1109EEC7F211}" type="datetimeFigureOut">
              <a:rPr lang="de-DE" smtClean="0"/>
              <a:t>31.05.26</a:t>
            </a:fld>
            <a:endParaRPr lang="de-DE"/>
          </a:p>
        </p:txBody>
      </p:sp>
      <p:sp>
        <p:nvSpPr>
          <p:cNvPr id="3" name="Fußzeilenplatzhalter 2">
            <a:extLst>
              <a:ext uri="{FF2B5EF4-FFF2-40B4-BE49-F238E27FC236}">
                <a16:creationId xmlns:a16="http://schemas.microsoft.com/office/drawing/2014/main" id="{073AE33E-CF0C-DB4C-E413-6FFDC1B7154C}"/>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93218BF0-C639-57F5-E23A-849EA46B51D1}"/>
              </a:ext>
            </a:extLst>
          </p:cNvPr>
          <p:cNvSpPr>
            <a:spLocks noGrp="1"/>
          </p:cNvSpPr>
          <p:nvPr>
            <p:ph type="sldNum" sz="quarter" idx="12"/>
          </p:nvPr>
        </p:nvSpPr>
        <p:spPr/>
        <p:txBody>
          <a:bodyPr/>
          <a:lstStyle/>
          <a:p>
            <a:fld id="{1F1320E8-2CA6-964E-9326-7C089D08029C}" type="slidenum">
              <a:rPr lang="de-DE" smtClean="0"/>
              <a:t>‹Nr.›</a:t>
            </a:fld>
            <a:endParaRPr lang="de-DE"/>
          </a:p>
        </p:txBody>
      </p:sp>
    </p:spTree>
    <p:extLst>
      <p:ext uri="{BB962C8B-B14F-4D97-AF65-F5344CB8AC3E}">
        <p14:creationId xmlns:p14="http://schemas.microsoft.com/office/powerpoint/2010/main" val="38808330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6F1EA6-BF72-E4E9-700A-21FE2FE5F7F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F46A08DB-271B-C1DA-7914-9C5FDF42A4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C80313D6-857A-AEA1-809B-E7F6FECAE0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7949465-87D9-1DF7-302B-A4CED7B8813A}"/>
              </a:ext>
            </a:extLst>
          </p:cNvPr>
          <p:cNvSpPr>
            <a:spLocks noGrp="1"/>
          </p:cNvSpPr>
          <p:nvPr>
            <p:ph type="dt" sz="half" idx="10"/>
          </p:nvPr>
        </p:nvSpPr>
        <p:spPr/>
        <p:txBody>
          <a:bodyPr/>
          <a:lstStyle/>
          <a:p>
            <a:fld id="{2EBD075B-FAF7-FA48-A8B9-1109EEC7F211}" type="datetimeFigureOut">
              <a:rPr lang="de-DE" smtClean="0"/>
              <a:t>31.05.26</a:t>
            </a:fld>
            <a:endParaRPr lang="de-DE"/>
          </a:p>
        </p:txBody>
      </p:sp>
      <p:sp>
        <p:nvSpPr>
          <p:cNvPr id="6" name="Fußzeilenplatzhalter 5">
            <a:extLst>
              <a:ext uri="{FF2B5EF4-FFF2-40B4-BE49-F238E27FC236}">
                <a16:creationId xmlns:a16="http://schemas.microsoft.com/office/drawing/2014/main" id="{5615A93C-8AF1-E450-C28C-921480315FD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E0B2478-5BE0-E193-6AED-88A751C77AD2}"/>
              </a:ext>
            </a:extLst>
          </p:cNvPr>
          <p:cNvSpPr>
            <a:spLocks noGrp="1"/>
          </p:cNvSpPr>
          <p:nvPr>
            <p:ph type="sldNum" sz="quarter" idx="12"/>
          </p:nvPr>
        </p:nvSpPr>
        <p:spPr/>
        <p:txBody>
          <a:bodyPr/>
          <a:lstStyle/>
          <a:p>
            <a:fld id="{1F1320E8-2CA6-964E-9326-7C089D08029C}" type="slidenum">
              <a:rPr lang="de-DE" smtClean="0"/>
              <a:t>‹Nr.›</a:t>
            </a:fld>
            <a:endParaRPr lang="de-DE"/>
          </a:p>
        </p:txBody>
      </p:sp>
    </p:spTree>
    <p:extLst>
      <p:ext uri="{BB962C8B-B14F-4D97-AF65-F5344CB8AC3E}">
        <p14:creationId xmlns:p14="http://schemas.microsoft.com/office/powerpoint/2010/main" val="38760721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4911EE-508C-7213-D1D9-14E773F9745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64D0D1B-2F74-C50A-A31F-69ACFBEA7F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00472061-54A9-D07D-385B-198EFD85D0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53E7A44-8BFB-8176-9D28-013E27A7A6B5}"/>
              </a:ext>
            </a:extLst>
          </p:cNvPr>
          <p:cNvSpPr>
            <a:spLocks noGrp="1"/>
          </p:cNvSpPr>
          <p:nvPr>
            <p:ph type="dt" sz="half" idx="10"/>
          </p:nvPr>
        </p:nvSpPr>
        <p:spPr/>
        <p:txBody>
          <a:bodyPr/>
          <a:lstStyle/>
          <a:p>
            <a:fld id="{2EBD075B-FAF7-FA48-A8B9-1109EEC7F211}" type="datetimeFigureOut">
              <a:rPr lang="de-DE" smtClean="0"/>
              <a:t>31.05.26</a:t>
            </a:fld>
            <a:endParaRPr lang="de-DE"/>
          </a:p>
        </p:txBody>
      </p:sp>
      <p:sp>
        <p:nvSpPr>
          <p:cNvPr id="6" name="Fußzeilenplatzhalter 5">
            <a:extLst>
              <a:ext uri="{FF2B5EF4-FFF2-40B4-BE49-F238E27FC236}">
                <a16:creationId xmlns:a16="http://schemas.microsoft.com/office/drawing/2014/main" id="{8DA23C8E-0888-37B3-B61A-C6C23EDB74A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C2C77D7-A821-3AE3-88DC-8B48F282582F}"/>
              </a:ext>
            </a:extLst>
          </p:cNvPr>
          <p:cNvSpPr>
            <a:spLocks noGrp="1"/>
          </p:cNvSpPr>
          <p:nvPr>
            <p:ph type="sldNum" sz="quarter" idx="12"/>
          </p:nvPr>
        </p:nvSpPr>
        <p:spPr/>
        <p:txBody>
          <a:bodyPr/>
          <a:lstStyle/>
          <a:p>
            <a:fld id="{1F1320E8-2CA6-964E-9326-7C089D08029C}" type="slidenum">
              <a:rPr lang="de-DE" smtClean="0"/>
              <a:t>‹Nr.›</a:t>
            </a:fld>
            <a:endParaRPr lang="de-DE"/>
          </a:p>
        </p:txBody>
      </p:sp>
    </p:spTree>
    <p:extLst>
      <p:ext uri="{BB962C8B-B14F-4D97-AF65-F5344CB8AC3E}">
        <p14:creationId xmlns:p14="http://schemas.microsoft.com/office/powerpoint/2010/main" val="35394572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80D6F7-7281-4979-EBBF-8767E57E5F3E}"/>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6F124043-F3BF-41FC-1740-CEE87BE9996F}"/>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3AA8D22-F75A-F8AB-B811-5B4A2A2E3677}"/>
              </a:ext>
            </a:extLst>
          </p:cNvPr>
          <p:cNvSpPr>
            <a:spLocks noGrp="1"/>
          </p:cNvSpPr>
          <p:nvPr>
            <p:ph type="dt" sz="half" idx="10"/>
          </p:nvPr>
        </p:nvSpPr>
        <p:spPr/>
        <p:txBody>
          <a:bodyPr/>
          <a:lstStyle/>
          <a:p>
            <a:fld id="{2EBD075B-FAF7-FA48-A8B9-1109EEC7F211}" type="datetimeFigureOut">
              <a:rPr lang="de-DE" smtClean="0"/>
              <a:t>31.05.26</a:t>
            </a:fld>
            <a:endParaRPr lang="de-DE"/>
          </a:p>
        </p:txBody>
      </p:sp>
      <p:sp>
        <p:nvSpPr>
          <p:cNvPr id="5" name="Fußzeilenplatzhalter 4">
            <a:extLst>
              <a:ext uri="{FF2B5EF4-FFF2-40B4-BE49-F238E27FC236}">
                <a16:creationId xmlns:a16="http://schemas.microsoft.com/office/drawing/2014/main" id="{B457BD5C-410F-CB70-233C-EEEF9C12C92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62B6014-28DB-0691-FB0A-D17EA3DD018B}"/>
              </a:ext>
            </a:extLst>
          </p:cNvPr>
          <p:cNvSpPr>
            <a:spLocks noGrp="1"/>
          </p:cNvSpPr>
          <p:nvPr>
            <p:ph type="sldNum" sz="quarter" idx="12"/>
          </p:nvPr>
        </p:nvSpPr>
        <p:spPr/>
        <p:txBody>
          <a:bodyPr/>
          <a:lstStyle/>
          <a:p>
            <a:fld id="{1F1320E8-2CA6-964E-9326-7C089D08029C}" type="slidenum">
              <a:rPr lang="de-DE" smtClean="0"/>
              <a:t>‹Nr.›</a:t>
            </a:fld>
            <a:endParaRPr lang="de-DE"/>
          </a:p>
        </p:txBody>
      </p:sp>
    </p:spTree>
    <p:extLst>
      <p:ext uri="{BB962C8B-B14F-4D97-AF65-F5344CB8AC3E}">
        <p14:creationId xmlns:p14="http://schemas.microsoft.com/office/powerpoint/2010/main" val="15948911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29CDAC9-7E26-7521-69EA-BB7C29B545E1}"/>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1E9E24FB-9A12-93FB-648D-7018718401A7}"/>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94F7255-977E-5EA5-2DC6-78428A34BB99}"/>
              </a:ext>
            </a:extLst>
          </p:cNvPr>
          <p:cNvSpPr>
            <a:spLocks noGrp="1"/>
          </p:cNvSpPr>
          <p:nvPr>
            <p:ph type="dt" sz="half" idx="10"/>
          </p:nvPr>
        </p:nvSpPr>
        <p:spPr/>
        <p:txBody>
          <a:bodyPr/>
          <a:lstStyle/>
          <a:p>
            <a:fld id="{2EBD075B-FAF7-FA48-A8B9-1109EEC7F211}" type="datetimeFigureOut">
              <a:rPr lang="de-DE" smtClean="0"/>
              <a:t>31.05.26</a:t>
            </a:fld>
            <a:endParaRPr lang="de-DE"/>
          </a:p>
        </p:txBody>
      </p:sp>
      <p:sp>
        <p:nvSpPr>
          <p:cNvPr id="5" name="Fußzeilenplatzhalter 4">
            <a:extLst>
              <a:ext uri="{FF2B5EF4-FFF2-40B4-BE49-F238E27FC236}">
                <a16:creationId xmlns:a16="http://schemas.microsoft.com/office/drawing/2014/main" id="{2813D0DF-649A-3441-BAEE-F5833EE59DE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7CE962A-A48C-377A-472A-61FF6A7097CE}"/>
              </a:ext>
            </a:extLst>
          </p:cNvPr>
          <p:cNvSpPr>
            <a:spLocks noGrp="1"/>
          </p:cNvSpPr>
          <p:nvPr>
            <p:ph type="sldNum" sz="quarter" idx="12"/>
          </p:nvPr>
        </p:nvSpPr>
        <p:spPr/>
        <p:txBody>
          <a:bodyPr/>
          <a:lstStyle/>
          <a:p>
            <a:fld id="{1F1320E8-2CA6-964E-9326-7C089D08029C}" type="slidenum">
              <a:rPr lang="de-DE" smtClean="0"/>
              <a:t>‹Nr.›</a:t>
            </a:fld>
            <a:endParaRPr lang="de-DE"/>
          </a:p>
        </p:txBody>
      </p:sp>
    </p:spTree>
    <p:extLst>
      <p:ext uri="{BB962C8B-B14F-4D97-AF65-F5344CB8AC3E}">
        <p14:creationId xmlns:p14="http://schemas.microsoft.com/office/powerpoint/2010/main" val="1030074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5/31/26</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771540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5/31/26</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446437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5/31/26</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819811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5/31/26</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53842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5/31/26</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‹Nr.›</a:t>
            </a:fld>
            <a:endParaRPr lang="en-US" dirty="0"/>
          </a:p>
        </p:txBody>
      </p:sp>
    </p:spTree>
    <p:extLst>
      <p:ext uri="{BB962C8B-B14F-4D97-AF65-F5344CB8AC3E}">
        <p14:creationId xmlns:p14="http://schemas.microsoft.com/office/powerpoint/2010/main" val="104097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5/31/26</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‹Nr.›</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331729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25" r:id="rId3"/>
    <p:sldLayoutId id="2147483703" r:id="rId4"/>
    <p:sldLayoutId id="2147483704" r:id="rId5"/>
    <p:sldLayoutId id="2147483705" r:id="rId6"/>
    <p:sldLayoutId id="2147483711" r:id="rId7"/>
    <p:sldLayoutId id="2147483706" r:id="rId8"/>
    <p:sldLayoutId id="2147483707" r:id="rId9"/>
    <p:sldLayoutId id="2147483708" r:id="rId10"/>
    <p:sldLayoutId id="2147483710" r:id="rId11"/>
    <p:sldLayoutId id="2147483709" r:id="rId12"/>
  </p:sldLayoutIdLst>
  <p:hf sldNum="0" hdr="0" ft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elplatzhalter 6">
            <a:extLst>
              <a:ext uri="{FF2B5EF4-FFF2-40B4-BE49-F238E27FC236}">
                <a16:creationId xmlns:a16="http://schemas.microsoft.com/office/drawing/2014/main" id="{BF0E76FC-1576-6258-F9D4-6711BC9334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Tree>
    <p:extLst>
      <p:ext uri="{BB962C8B-B14F-4D97-AF65-F5344CB8AC3E}">
        <p14:creationId xmlns:p14="http://schemas.microsoft.com/office/powerpoint/2010/main" val="225476686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B75E518-2D71-4CD0-EF70-D4F1DF273C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D021DF11-CCB8-B169-57E4-795DD989B9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4A4C8E8-F27E-062A-21D0-D902356156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6599920-C944-5749-8AE4-9501889957EC}" type="datetimeFigureOut">
              <a:rPr lang="de-DE" smtClean="0"/>
              <a:t>31.05.26</a:t>
            </a:fld>
            <a:endParaRPr lang="de-DE"/>
          </a:p>
        </p:txBody>
      </p:sp>
      <p:sp>
        <p:nvSpPr>
          <p:cNvPr id="5" name="Fußzeilenplatzhalter 4">
            <a:extLst>
              <a:ext uri="{FF2B5EF4-FFF2-40B4-BE49-F238E27FC236}">
                <a16:creationId xmlns:a16="http://schemas.microsoft.com/office/drawing/2014/main" id="{C71F1D59-1EB6-2264-EA5F-E4D47CFF21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1D3396CF-6DC0-AA47-BCA2-192E324708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3DB8A73-DCBD-5C4F-AEBC-3DF880FB4930}" type="slidenum">
              <a:rPr lang="de-DE" smtClean="0"/>
              <a:t>‹Nr.›</a:t>
            </a:fld>
            <a:endParaRPr lang="de-DE"/>
          </a:p>
        </p:txBody>
      </p:sp>
    </p:spTree>
    <p:extLst>
      <p:ext uri="{BB962C8B-B14F-4D97-AF65-F5344CB8AC3E}">
        <p14:creationId xmlns:p14="http://schemas.microsoft.com/office/powerpoint/2010/main" val="243098038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938461F-2BCA-E893-9734-FB6E76B79C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962445D6-0E87-F788-834C-EAF11E1997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374AC0F-F056-3989-BB59-1A80717F95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EBD075B-FAF7-FA48-A8B9-1109EEC7F211}" type="datetimeFigureOut">
              <a:rPr lang="de-DE" smtClean="0"/>
              <a:t>31.05.26</a:t>
            </a:fld>
            <a:endParaRPr lang="de-DE"/>
          </a:p>
        </p:txBody>
      </p:sp>
      <p:sp>
        <p:nvSpPr>
          <p:cNvPr id="5" name="Fußzeilenplatzhalter 4">
            <a:extLst>
              <a:ext uri="{FF2B5EF4-FFF2-40B4-BE49-F238E27FC236}">
                <a16:creationId xmlns:a16="http://schemas.microsoft.com/office/drawing/2014/main" id="{74445A27-5AB5-DF58-F80B-4B2DE9A143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9E6C3827-89B0-8C0F-474D-BD1FBD0743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F1320E8-2CA6-964E-9326-7C089D08029C}" type="slidenum">
              <a:rPr lang="de-DE" smtClean="0"/>
              <a:t>‹Nr.›</a:t>
            </a:fld>
            <a:endParaRPr lang="de-DE"/>
          </a:p>
        </p:txBody>
      </p:sp>
    </p:spTree>
    <p:extLst>
      <p:ext uri="{BB962C8B-B14F-4D97-AF65-F5344CB8AC3E}">
        <p14:creationId xmlns:p14="http://schemas.microsoft.com/office/powerpoint/2010/main" val="68129153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faz.net/aktuell/rhein-main/thema/georg-baetzing"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faz.net/aktuell/politik/thema/bundesverfassungsgericht"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0FF8A3-A1D7-7943-9F26-E7A86B3DAB1F}"/>
              </a:ext>
            </a:extLst>
          </p:cNvPr>
          <p:cNvSpPr>
            <a:spLocks noGrp="1"/>
          </p:cNvSpPr>
          <p:nvPr>
            <p:ph type="ctrTitle"/>
          </p:nvPr>
        </p:nvSpPr>
        <p:spPr>
          <a:xfrm>
            <a:off x="1097280" y="758952"/>
            <a:ext cx="10058400" cy="2848544"/>
          </a:xfrm>
        </p:spPr>
        <p:txBody>
          <a:bodyPr>
            <a:noAutofit/>
          </a:bodyPr>
          <a:lstStyle/>
          <a:p>
            <a:r>
              <a:rPr lang="de-DE" sz="4800" dirty="0"/>
              <a:t>Assistierter Suizid - Recht auf würdevolles Sterben oder Unkultur der größtmöglichen individuellen Freiheit </a:t>
            </a:r>
          </a:p>
        </p:txBody>
      </p:sp>
      <p:sp>
        <p:nvSpPr>
          <p:cNvPr id="3" name="Untertitel 2">
            <a:extLst>
              <a:ext uri="{FF2B5EF4-FFF2-40B4-BE49-F238E27FC236}">
                <a16:creationId xmlns:a16="http://schemas.microsoft.com/office/drawing/2014/main" id="{C5D5324F-98CA-2B45-94F8-1D56D14E6212}"/>
              </a:ext>
            </a:extLst>
          </p:cNvPr>
          <p:cNvSpPr>
            <a:spLocks noGrp="1"/>
          </p:cNvSpPr>
          <p:nvPr>
            <p:ph type="subTitle" idx="1"/>
          </p:nvPr>
        </p:nvSpPr>
        <p:spPr/>
        <p:txBody>
          <a:bodyPr/>
          <a:lstStyle/>
          <a:p>
            <a:r>
              <a:rPr lang="de-DE" dirty="0"/>
              <a:t>Martin Hofmann und Joachim Röther</a:t>
            </a:r>
          </a:p>
        </p:txBody>
      </p:sp>
    </p:spTree>
    <p:extLst>
      <p:ext uri="{BB962C8B-B14F-4D97-AF65-F5344CB8AC3E}">
        <p14:creationId xmlns:p14="http://schemas.microsoft.com/office/powerpoint/2010/main" val="2823070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0D5A539-8F32-AD58-639F-2405DEC7A796}"/>
              </a:ext>
            </a:extLst>
          </p:cNvPr>
          <p:cNvSpPr>
            <a:spLocks noGrp="1"/>
          </p:cNvSpPr>
          <p:nvPr>
            <p:ph idx="1"/>
          </p:nvPr>
        </p:nvSpPr>
        <p:spPr>
          <a:xfrm>
            <a:off x="1189353" y="5691116"/>
            <a:ext cx="10058400" cy="423635"/>
          </a:xfrm>
          <a:solidFill>
            <a:schemeClr val="bg1">
              <a:lumMod val="85000"/>
            </a:schemeClr>
          </a:solidFill>
        </p:spPr>
        <p:txBody>
          <a:bodyPr/>
          <a:lstStyle/>
          <a:p>
            <a:r>
              <a:rPr lang="de-DE" b="1" dirty="0"/>
              <a:t>0,1% der jährlichen Todesfälle in BRD; 5,8% in Niederlanden</a:t>
            </a:r>
          </a:p>
        </p:txBody>
      </p:sp>
      <p:pic>
        <p:nvPicPr>
          <p:cNvPr id="4" name="Grafik 3">
            <a:extLst>
              <a:ext uri="{FF2B5EF4-FFF2-40B4-BE49-F238E27FC236}">
                <a16:creationId xmlns:a16="http://schemas.microsoft.com/office/drawing/2014/main" id="{0B4D89D0-02E2-4C72-1A33-793AF9CD9E4A}"/>
              </a:ext>
            </a:extLst>
          </p:cNvPr>
          <p:cNvPicPr>
            <a:picLocks noChangeAspect="1"/>
          </p:cNvPicPr>
          <p:nvPr/>
        </p:nvPicPr>
        <p:blipFill>
          <a:blip r:embed="rId2"/>
          <a:srcRect b="9649"/>
          <a:stretch>
            <a:fillRect/>
          </a:stretch>
        </p:blipFill>
        <p:spPr>
          <a:xfrm>
            <a:off x="629795" y="364354"/>
            <a:ext cx="10932409" cy="4985569"/>
          </a:xfrm>
          <a:prstGeom prst="rect">
            <a:avLst/>
          </a:prstGeom>
        </p:spPr>
      </p:pic>
    </p:spTree>
    <p:extLst>
      <p:ext uri="{BB962C8B-B14F-4D97-AF65-F5344CB8AC3E}">
        <p14:creationId xmlns:p14="http://schemas.microsoft.com/office/powerpoint/2010/main" val="2980279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Text enthält.&#10;&#10;Automatisch generierte Beschreibung">
            <a:extLst>
              <a:ext uri="{FF2B5EF4-FFF2-40B4-BE49-F238E27FC236}">
                <a16:creationId xmlns:a16="http://schemas.microsoft.com/office/drawing/2014/main" id="{743FA7DB-7049-9E41-B82D-BF486A87A201}"/>
              </a:ext>
            </a:extLst>
          </p:cNvPr>
          <p:cNvPicPr>
            <a:picLocks noGrp="1" noChangeAspect="1"/>
          </p:cNvPicPr>
          <p:nvPr>
            <p:ph idx="1"/>
          </p:nvPr>
        </p:nvPicPr>
        <p:blipFill>
          <a:blip r:embed="rId3"/>
          <a:stretch>
            <a:fillRect/>
          </a:stretch>
        </p:blipFill>
        <p:spPr>
          <a:xfrm>
            <a:off x="547116" y="681130"/>
            <a:ext cx="10837164" cy="5147651"/>
          </a:xfrm>
          <a:prstGeom prst="rect">
            <a:avLst/>
          </a:prstGeom>
        </p:spPr>
      </p:pic>
      <p:sp>
        <p:nvSpPr>
          <p:cNvPr id="2" name="Rechteck 1">
            <a:extLst>
              <a:ext uri="{FF2B5EF4-FFF2-40B4-BE49-F238E27FC236}">
                <a16:creationId xmlns:a16="http://schemas.microsoft.com/office/drawing/2014/main" id="{23ABECBC-D813-4146-AD99-7BBA407C4242}"/>
              </a:ext>
            </a:extLst>
          </p:cNvPr>
          <p:cNvSpPr/>
          <p:nvPr/>
        </p:nvSpPr>
        <p:spPr>
          <a:xfrm>
            <a:off x="9464040" y="457200"/>
            <a:ext cx="204216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63193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AA0208F-50EF-D814-D0E3-FF810E3C6DF0}"/>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F0479391-33CE-FBF8-DAFB-E4E357CCEDFF}"/>
              </a:ext>
            </a:extLst>
          </p:cNvPr>
          <p:cNvPicPr>
            <a:picLocks noChangeAspect="1"/>
          </p:cNvPicPr>
          <p:nvPr/>
        </p:nvPicPr>
        <p:blipFill>
          <a:blip r:embed="rId2"/>
          <a:stretch>
            <a:fillRect/>
          </a:stretch>
        </p:blipFill>
        <p:spPr>
          <a:xfrm>
            <a:off x="591292" y="542440"/>
            <a:ext cx="11271615" cy="5207431"/>
          </a:xfrm>
          <a:prstGeom prst="rect">
            <a:avLst/>
          </a:prstGeom>
        </p:spPr>
      </p:pic>
    </p:spTree>
    <p:extLst>
      <p:ext uri="{BB962C8B-B14F-4D97-AF65-F5344CB8AC3E}">
        <p14:creationId xmlns:p14="http://schemas.microsoft.com/office/powerpoint/2010/main" val="1764859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2C6928-1E1C-544C-A79D-AF7939A1E5B6}"/>
              </a:ext>
            </a:extLst>
          </p:cNvPr>
          <p:cNvSpPr>
            <a:spLocks noGrp="1"/>
          </p:cNvSpPr>
          <p:nvPr>
            <p:ph type="title"/>
          </p:nvPr>
        </p:nvSpPr>
        <p:spPr>
          <a:xfrm>
            <a:off x="780197" y="263050"/>
            <a:ext cx="10058400" cy="932597"/>
          </a:xfrm>
        </p:spPr>
        <p:txBody>
          <a:bodyPr>
            <a:normAutofit/>
          </a:bodyPr>
          <a:lstStyle/>
          <a:p>
            <a:r>
              <a:rPr lang="de-DE" sz="3600" b="1" dirty="0"/>
              <a:t>Stimmen zum Urteil des BVerfG von Feb 2020</a:t>
            </a:r>
          </a:p>
        </p:txBody>
      </p:sp>
      <p:sp>
        <p:nvSpPr>
          <p:cNvPr id="3" name="Inhaltsplatzhalter 2">
            <a:extLst>
              <a:ext uri="{FF2B5EF4-FFF2-40B4-BE49-F238E27FC236}">
                <a16:creationId xmlns:a16="http://schemas.microsoft.com/office/drawing/2014/main" id="{7D645C4A-CD67-514D-92CB-1D291407D77F}"/>
              </a:ext>
            </a:extLst>
          </p:cNvPr>
          <p:cNvSpPr>
            <a:spLocks noGrp="1"/>
          </p:cNvSpPr>
          <p:nvPr>
            <p:ph idx="1"/>
          </p:nvPr>
        </p:nvSpPr>
        <p:spPr>
          <a:xfrm>
            <a:off x="890495" y="1456316"/>
            <a:ext cx="10846580" cy="4412221"/>
          </a:xfrm>
          <a:solidFill>
            <a:schemeClr val="bg1"/>
          </a:solidFill>
        </p:spPr>
        <p:txBody>
          <a:bodyPr>
            <a:normAutofit/>
          </a:bodyPr>
          <a:lstStyle/>
          <a:p>
            <a:r>
              <a:rPr lang="de-DE" sz="2400" dirty="0"/>
              <a:t>Wer Sterbehilfe erlaubt, macht über kurz oder lang Sterben zur Pflicht – erst recht in einer ökonomisierten Gesellschaft wie der unseren.</a:t>
            </a:r>
          </a:p>
          <a:p>
            <a:r>
              <a:rPr lang="de-DE" sz="2400" dirty="0"/>
              <a:t>Die Äußerung eines Sterbewunsches als konkrete Handlungs­auf­for­derung zu verstehen, ist viel zu kurz gegriffen (Deutsche Gesellschaft für Palliativmedizin)</a:t>
            </a:r>
          </a:p>
          <a:p>
            <a:r>
              <a:rPr lang="de-DE" sz="2400" dirty="0"/>
              <a:t>Karlsruhe setzt die Selbstbestim­mung der ohnehin Starken über den Schutz der Schwächsten. Jetzt wird die Erleichterung der Selbsttötung für Kranke und Lebensmüde zur normalen Dienstleistung (Deutsche Palliativ Stiftung)</a:t>
            </a:r>
          </a:p>
          <a:p>
            <a:r>
              <a:rPr lang="de-DE" sz="2400" dirty="0"/>
              <a:t>Besonders schwer wiegt beim Urteil des Bundesverfassungsgerichts die Ansicht, dass Suizidbeihilfe nicht nur bei schwerer Krankheit das Recht jedes Einzelnen sei, sondern in jeder Phase menschlichen Lebens bestehe.</a:t>
            </a:r>
          </a:p>
        </p:txBody>
      </p:sp>
      <p:sp>
        <p:nvSpPr>
          <p:cNvPr id="4" name="Rechteck 3">
            <a:extLst>
              <a:ext uri="{FF2B5EF4-FFF2-40B4-BE49-F238E27FC236}">
                <a16:creationId xmlns:a16="http://schemas.microsoft.com/office/drawing/2014/main" id="{4C954A9C-7FA4-A447-B141-E2E27989FFF3}"/>
              </a:ext>
            </a:extLst>
          </p:cNvPr>
          <p:cNvSpPr/>
          <p:nvPr/>
        </p:nvSpPr>
        <p:spPr>
          <a:xfrm>
            <a:off x="4997302" y="5973486"/>
            <a:ext cx="7368363" cy="276999"/>
          </a:xfrm>
          <a:prstGeom prst="rect">
            <a:avLst/>
          </a:prstGeom>
        </p:spPr>
        <p:txBody>
          <a:bodyPr wrap="square">
            <a:spAutoFit/>
          </a:bodyPr>
          <a:lstStyle/>
          <a:p>
            <a:r>
              <a:rPr lang="de-DE" sz="1200" dirty="0"/>
              <a:t>https://</a:t>
            </a:r>
            <a:r>
              <a:rPr lang="de-DE" sz="1200" dirty="0" err="1"/>
              <a:t>www.aerzteblatt.de</a:t>
            </a:r>
            <a:r>
              <a:rPr lang="de-DE" sz="1200" dirty="0"/>
              <a:t>/</a:t>
            </a:r>
            <a:r>
              <a:rPr lang="de-DE" sz="1200" dirty="0" err="1"/>
              <a:t>nachrichten</a:t>
            </a:r>
            <a:r>
              <a:rPr lang="de-DE" sz="1200" dirty="0"/>
              <a:t>/109662/Gekipptes-Sterbehilfeverbot-</a:t>
            </a:r>
            <a:r>
              <a:rPr lang="de-DE" sz="1200" dirty="0" err="1"/>
              <a:t>loest</a:t>
            </a:r>
            <a:r>
              <a:rPr lang="de-DE" sz="1200" dirty="0"/>
              <a:t>-heftige-Reaktionen-aus</a:t>
            </a:r>
          </a:p>
        </p:txBody>
      </p:sp>
    </p:spTree>
    <p:extLst>
      <p:ext uri="{BB962C8B-B14F-4D97-AF65-F5344CB8AC3E}">
        <p14:creationId xmlns:p14="http://schemas.microsoft.com/office/powerpoint/2010/main" val="182658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2FA9FE-251F-1546-81BF-CC2CB2E11B62}"/>
              </a:ext>
            </a:extLst>
          </p:cNvPr>
          <p:cNvSpPr>
            <a:spLocks noGrp="1"/>
          </p:cNvSpPr>
          <p:nvPr>
            <p:ph type="ctrTitle"/>
          </p:nvPr>
        </p:nvSpPr>
        <p:spPr>
          <a:xfrm>
            <a:off x="6716890" y="175004"/>
            <a:ext cx="5102578" cy="2816552"/>
          </a:xfrm>
        </p:spPr>
        <p:txBody>
          <a:bodyPr>
            <a:noAutofit/>
          </a:bodyPr>
          <a:lstStyle/>
          <a:p>
            <a:r>
              <a:rPr lang="de-DE" sz="4400" b="1" dirty="0"/>
              <a:t>Evangelische Theologen für assistierten professionellen Suizid</a:t>
            </a:r>
          </a:p>
        </p:txBody>
      </p:sp>
      <p:sp>
        <p:nvSpPr>
          <p:cNvPr id="6" name="Rechteck 5">
            <a:extLst>
              <a:ext uri="{FF2B5EF4-FFF2-40B4-BE49-F238E27FC236}">
                <a16:creationId xmlns:a16="http://schemas.microsoft.com/office/drawing/2014/main" id="{528B032E-E3F7-414C-9909-075559EB7756}"/>
              </a:ext>
            </a:extLst>
          </p:cNvPr>
          <p:cNvSpPr/>
          <p:nvPr/>
        </p:nvSpPr>
        <p:spPr>
          <a:xfrm>
            <a:off x="2819400" y="6067860"/>
            <a:ext cx="10212900" cy="307777"/>
          </a:xfrm>
          <a:prstGeom prst="rect">
            <a:avLst/>
          </a:prstGeom>
        </p:spPr>
        <p:txBody>
          <a:bodyPr wrap="square">
            <a:spAutoFit/>
          </a:bodyPr>
          <a:lstStyle/>
          <a:p>
            <a:r>
              <a:rPr lang="de-DE" sz="1400" dirty="0"/>
              <a:t>https://</a:t>
            </a:r>
            <a:r>
              <a:rPr lang="de-DE" sz="1400" dirty="0" err="1"/>
              <a:t>www.faz.net</a:t>
            </a:r>
            <a:r>
              <a:rPr lang="de-DE" sz="1400" dirty="0"/>
              <a:t>/aktuell/</a:t>
            </a:r>
            <a:r>
              <a:rPr lang="de-DE" sz="1400" dirty="0" err="1"/>
              <a:t>politik</a:t>
            </a:r>
            <a:r>
              <a:rPr lang="de-DE" sz="1400" dirty="0"/>
              <a:t>/die-</a:t>
            </a:r>
            <a:r>
              <a:rPr lang="de-DE" sz="1400" dirty="0" err="1"/>
              <a:t>gegenwart</a:t>
            </a:r>
            <a:r>
              <a:rPr lang="de-DE" sz="1400" dirty="0"/>
              <a:t>/evangelische-theologen-fuer-assistierten-suizid-17138898.html?premium</a:t>
            </a:r>
          </a:p>
        </p:txBody>
      </p:sp>
      <p:pic>
        <p:nvPicPr>
          <p:cNvPr id="4" name="Grafik 3"/>
          <p:cNvPicPr>
            <a:picLocks noChangeAspect="1"/>
          </p:cNvPicPr>
          <p:nvPr/>
        </p:nvPicPr>
        <p:blipFill>
          <a:blip r:embed="rId3"/>
          <a:stretch>
            <a:fillRect/>
          </a:stretch>
        </p:blipFill>
        <p:spPr>
          <a:xfrm>
            <a:off x="177272" y="175004"/>
            <a:ext cx="5928118" cy="2816552"/>
          </a:xfrm>
          <a:prstGeom prst="rect">
            <a:avLst/>
          </a:prstGeom>
        </p:spPr>
      </p:pic>
      <p:sp>
        <p:nvSpPr>
          <p:cNvPr id="7" name="Rechteck 6"/>
          <p:cNvSpPr/>
          <p:nvPr/>
        </p:nvSpPr>
        <p:spPr>
          <a:xfrm>
            <a:off x="6096000" y="5298419"/>
            <a:ext cx="6050844" cy="2822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Untertitel 2">
            <a:extLst>
              <a:ext uri="{FF2B5EF4-FFF2-40B4-BE49-F238E27FC236}">
                <a16:creationId xmlns:a16="http://schemas.microsoft.com/office/drawing/2014/main" id="{3FCF2BCD-608B-E547-911F-26C64645FA91}"/>
              </a:ext>
            </a:extLst>
          </p:cNvPr>
          <p:cNvSpPr>
            <a:spLocks noGrp="1"/>
          </p:cNvSpPr>
          <p:nvPr>
            <p:ph type="subTitle" idx="1"/>
          </p:nvPr>
        </p:nvSpPr>
        <p:spPr>
          <a:xfrm>
            <a:off x="892546" y="3227915"/>
            <a:ext cx="10926922" cy="2070504"/>
          </a:xfrm>
          <a:solidFill>
            <a:schemeClr val="bg1"/>
          </a:solidFill>
        </p:spPr>
        <p:txBody>
          <a:bodyPr>
            <a:normAutofit/>
          </a:bodyPr>
          <a:lstStyle/>
          <a:p>
            <a:pPr>
              <a:lnSpc>
                <a:spcPct val="90000"/>
              </a:lnSpc>
            </a:pPr>
            <a:r>
              <a:rPr lang="de-DE" sz="2000" dirty="0">
                <a:solidFill>
                  <a:schemeClr val="tx1">
                    <a:lumMod val="85000"/>
                    <a:lumOff val="15000"/>
                  </a:schemeClr>
                </a:solidFill>
              </a:rPr>
              <a:t>Kirchliche Einrichtungen sollen bestmögliche Palliativversorgung gewährleisten, sich aber dem Suizid nicht verweigern. </a:t>
            </a:r>
          </a:p>
          <a:p>
            <a:pPr>
              <a:lnSpc>
                <a:spcPct val="90000"/>
              </a:lnSpc>
            </a:pPr>
            <a:r>
              <a:rPr lang="de-DE" sz="2000" dirty="0">
                <a:solidFill>
                  <a:schemeClr val="tx1">
                    <a:lumMod val="85000"/>
                    <a:lumOff val="15000"/>
                  </a:schemeClr>
                </a:solidFill>
              </a:rPr>
              <a:t>Einem Sterbewilligen sollen sie in Respekt vor der Selbstbestimmung Beratung, Unterstützung und Begleitung anbieten. </a:t>
            </a:r>
          </a:p>
        </p:txBody>
      </p:sp>
      <p:sp>
        <p:nvSpPr>
          <p:cNvPr id="5" name="Rechteck 4">
            <a:extLst>
              <a:ext uri="{FF2B5EF4-FFF2-40B4-BE49-F238E27FC236}">
                <a16:creationId xmlns:a16="http://schemas.microsoft.com/office/drawing/2014/main" id="{85E4669C-77D2-A044-B76E-251A868FB4ED}"/>
              </a:ext>
            </a:extLst>
          </p:cNvPr>
          <p:cNvSpPr/>
          <p:nvPr/>
        </p:nvSpPr>
        <p:spPr>
          <a:xfrm>
            <a:off x="892546" y="4862308"/>
            <a:ext cx="6096000" cy="923330"/>
          </a:xfrm>
          <a:prstGeom prst="rect">
            <a:avLst/>
          </a:prstGeom>
        </p:spPr>
        <p:txBody>
          <a:bodyPr>
            <a:spAutoFit/>
          </a:bodyPr>
          <a:lstStyle/>
          <a:p>
            <a:r>
              <a:rPr lang="de-DE" dirty="0"/>
              <a:t>Reiner Anselm – Theologische Ethik LMU</a:t>
            </a:r>
          </a:p>
          <a:p>
            <a:r>
              <a:rPr lang="de-DE" dirty="0"/>
              <a:t>Isolde Karle– Praktische Theologie Bochum</a:t>
            </a:r>
          </a:p>
          <a:p>
            <a:r>
              <a:rPr lang="de-DE" dirty="0"/>
              <a:t>Ulrich Lilie -  ehemaliger Präsident der Diakonie Deutschland</a:t>
            </a:r>
          </a:p>
        </p:txBody>
      </p:sp>
      <p:sp>
        <p:nvSpPr>
          <p:cNvPr id="8" name="Textfeld 7"/>
          <p:cNvSpPr txBox="1"/>
          <p:nvPr/>
        </p:nvSpPr>
        <p:spPr>
          <a:xfrm>
            <a:off x="6720789" y="4953476"/>
            <a:ext cx="5098679" cy="707886"/>
          </a:xfrm>
          <a:prstGeom prst="rect">
            <a:avLst/>
          </a:prstGeom>
          <a:solidFill>
            <a:schemeClr val="bg1">
              <a:lumMod val="85000"/>
            </a:schemeClr>
          </a:solidFill>
        </p:spPr>
        <p:txBody>
          <a:bodyPr wrap="square" rtlCol="0">
            <a:spAutoFit/>
          </a:bodyPr>
          <a:lstStyle/>
          <a:p>
            <a:pPr algn="ctr"/>
            <a:r>
              <a:rPr lang="de-DE" sz="2000" dirty="0"/>
              <a:t>Selbstbestimmung muss als letzte Entscheidungsinstanz respektiert werden</a:t>
            </a:r>
          </a:p>
        </p:txBody>
      </p:sp>
    </p:spTree>
    <p:extLst>
      <p:ext uri="{BB962C8B-B14F-4D97-AF65-F5344CB8AC3E}">
        <p14:creationId xmlns:p14="http://schemas.microsoft.com/office/powerpoint/2010/main" val="3160533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67004E-5BD0-3D47-80BF-0F4B6F601BCD}"/>
              </a:ext>
            </a:extLst>
          </p:cNvPr>
          <p:cNvSpPr>
            <a:spLocks noGrp="1"/>
          </p:cNvSpPr>
          <p:nvPr>
            <p:ph type="title"/>
          </p:nvPr>
        </p:nvSpPr>
        <p:spPr>
          <a:xfrm>
            <a:off x="6352262" y="1038865"/>
            <a:ext cx="3873152" cy="707887"/>
          </a:xfrm>
        </p:spPr>
        <p:txBody>
          <a:bodyPr>
            <a:normAutofit/>
          </a:bodyPr>
          <a:lstStyle/>
          <a:p>
            <a:r>
              <a:rPr lang="de-DE" sz="2000" dirty="0"/>
              <a:t>FAZ vom 25.1.2021</a:t>
            </a:r>
          </a:p>
        </p:txBody>
      </p:sp>
      <p:sp>
        <p:nvSpPr>
          <p:cNvPr id="3" name="Inhaltsplatzhalter 2">
            <a:extLst>
              <a:ext uri="{FF2B5EF4-FFF2-40B4-BE49-F238E27FC236}">
                <a16:creationId xmlns:a16="http://schemas.microsoft.com/office/drawing/2014/main" id="{5E3BC044-C6F5-9342-AF3E-6D18B7D3867A}"/>
              </a:ext>
            </a:extLst>
          </p:cNvPr>
          <p:cNvSpPr>
            <a:spLocks noGrp="1"/>
          </p:cNvSpPr>
          <p:nvPr>
            <p:ph idx="1"/>
          </p:nvPr>
        </p:nvSpPr>
        <p:spPr>
          <a:xfrm>
            <a:off x="264622" y="3444168"/>
            <a:ext cx="11662756" cy="2910292"/>
          </a:xfrm>
        </p:spPr>
        <p:txBody>
          <a:bodyPr>
            <a:noAutofit/>
          </a:bodyPr>
          <a:lstStyle/>
          <a:p>
            <a:pPr>
              <a:spcBef>
                <a:spcPts val="600"/>
              </a:spcBef>
            </a:pPr>
            <a:r>
              <a:rPr lang="de-DE" dirty="0">
                <a:latin typeface="Arial" panose="020B0604020202020204" pitchFamily="34" charset="0"/>
                <a:cs typeface="Arial" panose="020B0604020202020204" pitchFamily="34" charset="0"/>
              </a:rPr>
              <a:t>… unsensibler Vorstoß zur Suizidassistenz …</a:t>
            </a:r>
          </a:p>
          <a:p>
            <a:pPr>
              <a:spcBef>
                <a:spcPts val="600"/>
              </a:spcBef>
            </a:pPr>
            <a:r>
              <a:rPr lang="de-DE" dirty="0">
                <a:latin typeface="Arial" panose="020B0604020202020204" pitchFamily="34" charset="0"/>
                <a:cs typeface="Arial" panose="020B0604020202020204" pitchFamily="34" charset="0"/>
              </a:rPr>
              <a:t>… der Suizid darf nicht zur Normalform des Sterbens werden …</a:t>
            </a:r>
          </a:p>
          <a:p>
            <a:pPr>
              <a:spcBef>
                <a:spcPts val="600"/>
              </a:spcBef>
            </a:pPr>
            <a:r>
              <a:rPr lang="de-DE" dirty="0">
                <a:latin typeface="Arial" panose="020B0604020202020204" pitchFamily="34" charset="0"/>
                <a:cs typeface="Arial" panose="020B0604020202020204" pitchFamily="34" charset="0"/>
              </a:rPr>
              <a:t>… mit dem bisherigen Selbstverständnis dieser Berufe (Seelsorger, Arzt) nicht vereinbar</a:t>
            </a:r>
          </a:p>
          <a:p>
            <a:pPr>
              <a:spcBef>
                <a:spcPts val="600"/>
              </a:spcBef>
            </a:pPr>
            <a:r>
              <a:rPr lang="de-DE" dirty="0">
                <a:latin typeface="Arial" panose="020B0604020202020204" pitchFamily="34" charset="0"/>
                <a:cs typeface="Arial" panose="020B0604020202020204" pitchFamily="34" charset="0"/>
              </a:rPr>
              <a:t>… auch Suizidwunsch, der als freiverantwortlich bezeichnet wird, ist oft aus der Verzweiflung geboren</a:t>
            </a:r>
          </a:p>
          <a:p>
            <a:pPr>
              <a:spcBef>
                <a:spcPts val="600"/>
              </a:spcBef>
            </a:pPr>
            <a:r>
              <a:rPr lang="de-DE" dirty="0">
                <a:latin typeface="Arial" panose="020B0604020202020204" pitchFamily="34" charset="0"/>
                <a:cs typeface="Arial" panose="020B0604020202020204" pitchFamily="34" charset="0"/>
              </a:rPr>
              <a:t>… erleichterte Suizidassistenz hat Forderung nach professioneller Tötung auf Verlangen zur Folge …</a:t>
            </a:r>
          </a:p>
          <a:p>
            <a:pPr>
              <a:spcBef>
                <a:spcPts val="600"/>
              </a:spcBef>
            </a:pPr>
            <a:r>
              <a:rPr lang="de-DE" dirty="0">
                <a:latin typeface="Arial" panose="020B0604020202020204" pitchFamily="34" charset="0"/>
                <a:cs typeface="Arial" panose="020B0604020202020204" pitchFamily="34" charset="0"/>
              </a:rPr>
              <a:t>… Ärzte sollen Alternativen anbieten: Sterbefasten, palliative Versorgung, Therapieverzicht</a:t>
            </a:r>
          </a:p>
          <a:p>
            <a:pPr>
              <a:spcBef>
                <a:spcPts val="600"/>
              </a:spcBef>
            </a:pPr>
            <a:endParaRPr lang="de-DE"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026142E2-877F-BB4F-849B-96C6D1BD93EF}"/>
              </a:ext>
            </a:extLst>
          </p:cNvPr>
          <p:cNvPicPr>
            <a:picLocks noChangeAspect="1"/>
          </p:cNvPicPr>
          <p:nvPr/>
        </p:nvPicPr>
        <p:blipFill>
          <a:blip r:embed="rId2"/>
          <a:stretch>
            <a:fillRect/>
          </a:stretch>
        </p:blipFill>
        <p:spPr>
          <a:xfrm>
            <a:off x="0" y="0"/>
            <a:ext cx="6185248" cy="2910292"/>
          </a:xfrm>
          <a:prstGeom prst="rect">
            <a:avLst/>
          </a:prstGeom>
        </p:spPr>
      </p:pic>
      <p:sp>
        <p:nvSpPr>
          <p:cNvPr id="5" name="Textfeld 4">
            <a:extLst>
              <a:ext uri="{FF2B5EF4-FFF2-40B4-BE49-F238E27FC236}">
                <a16:creationId xmlns:a16="http://schemas.microsoft.com/office/drawing/2014/main" id="{E9BAE6A1-6A2B-4E4D-A365-DA48821734AD}"/>
              </a:ext>
            </a:extLst>
          </p:cNvPr>
          <p:cNvSpPr txBox="1"/>
          <p:nvPr/>
        </p:nvSpPr>
        <p:spPr>
          <a:xfrm>
            <a:off x="6352262" y="208785"/>
            <a:ext cx="5839738" cy="1000274"/>
          </a:xfrm>
          <a:prstGeom prst="rect">
            <a:avLst/>
          </a:prstGeom>
          <a:noFill/>
        </p:spPr>
        <p:txBody>
          <a:bodyPr wrap="square" rtlCol="0">
            <a:spAutoFit/>
          </a:bodyPr>
          <a:lstStyle/>
          <a:p>
            <a:r>
              <a:rPr lang="de-DE" sz="1600" dirty="0"/>
              <a:t>Wolfgang Huber, Systematische Theologie HUB</a:t>
            </a:r>
          </a:p>
          <a:p>
            <a:r>
              <a:rPr lang="de-DE" sz="1600" dirty="0"/>
              <a:t>EKD Ratsvorsitzender 2003-2009</a:t>
            </a:r>
          </a:p>
          <a:p>
            <a:endParaRPr lang="de-DE" sz="1100" dirty="0"/>
          </a:p>
          <a:p>
            <a:r>
              <a:rPr lang="de-DE" sz="1600" dirty="0"/>
              <a:t>Peter </a:t>
            </a:r>
            <a:r>
              <a:rPr lang="de-DE" sz="1600" dirty="0" err="1"/>
              <a:t>Dabrock</a:t>
            </a:r>
            <a:r>
              <a:rPr lang="de-DE" sz="1600" dirty="0"/>
              <a:t>, Systematische Theologie (Ethik) Erlangen</a:t>
            </a:r>
          </a:p>
        </p:txBody>
      </p:sp>
      <p:sp>
        <p:nvSpPr>
          <p:cNvPr id="6" name="Textfeld 5"/>
          <p:cNvSpPr txBox="1"/>
          <p:nvPr/>
        </p:nvSpPr>
        <p:spPr>
          <a:xfrm>
            <a:off x="6602589" y="2179961"/>
            <a:ext cx="4980637" cy="830997"/>
          </a:xfrm>
          <a:prstGeom prst="rect">
            <a:avLst/>
          </a:prstGeom>
          <a:solidFill>
            <a:schemeClr val="bg1">
              <a:lumMod val="85000"/>
            </a:schemeClr>
          </a:solidFill>
        </p:spPr>
        <p:txBody>
          <a:bodyPr wrap="square" rtlCol="0">
            <a:spAutoFit/>
          </a:bodyPr>
          <a:lstStyle/>
          <a:p>
            <a:pPr algn="ctr"/>
            <a:r>
              <a:rPr lang="de-DE" sz="2400" dirty="0"/>
              <a:t>Lebensschutz hat Vorrang vor der Selbstbestimmung</a:t>
            </a:r>
          </a:p>
        </p:txBody>
      </p:sp>
    </p:spTree>
    <p:extLst>
      <p:ext uri="{BB962C8B-B14F-4D97-AF65-F5344CB8AC3E}">
        <p14:creationId xmlns:p14="http://schemas.microsoft.com/office/powerpoint/2010/main" val="2011401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F8EFF78-C775-D81D-B23F-B08596FEA025}"/>
              </a:ext>
            </a:extLst>
          </p:cNvPr>
          <p:cNvSpPr>
            <a:spLocks noGrp="1"/>
          </p:cNvSpPr>
          <p:nvPr>
            <p:ph idx="1"/>
          </p:nvPr>
        </p:nvSpPr>
        <p:spPr>
          <a:xfrm>
            <a:off x="586853" y="1323833"/>
            <a:ext cx="10986447" cy="4885898"/>
          </a:xfrm>
          <a:solidFill>
            <a:schemeClr val="bg1"/>
          </a:solidFill>
        </p:spPr>
        <p:txBody>
          <a:bodyPr>
            <a:normAutofit fontScale="92500" lnSpcReduction="10000"/>
          </a:bodyPr>
          <a:lstStyle/>
          <a:p>
            <a:r>
              <a:rPr lang="de-DE" sz="2400" dirty="0"/>
              <a:t>Limburger Bischof </a:t>
            </a:r>
            <a:r>
              <a:rPr lang="de-DE" sz="2400" dirty="0">
                <a:hlinkClick r:id="rId2"/>
              </a:rPr>
              <a:t>Georg Bätzing</a:t>
            </a:r>
            <a:r>
              <a:rPr lang="de-DE" sz="2400" dirty="0"/>
              <a:t>:</a:t>
            </a:r>
          </a:p>
          <a:p>
            <a:r>
              <a:rPr lang="de-DE" sz="2400" dirty="0"/>
              <a:t>eine „gefährliche Aufwertung des Rechts auf selbstbestimmtes Sterben“ </a:t>
            </a:r>
          </a:p>
          <a:p>
            <a:r>
              <a:rPr lang="de-DE" sz="2400" dirty="0"/>
              <a:t>„ÄAS als eine „Niederlage der Menschlichkeit“ </a:t>
            </a:r>
          </a:p>
          <a:p>
            <a:endParaRPr lang="de-DE" sz="500" dirty="0"/>
          </a:p>
          <a:p>
            <a:r>
              <a:rPr lang="de-DE" sz="2400" dirty="0"/>
              <a:t>„Ärztliches Handeln ist lebensorientiert“. Palliativ- und Allgemeinmedizinerin Maria Haas-Weber, „aber zugleich muss die Autonomie des Menschen gewahrt bleiben. Essentiell ist es, sich Zeit und Ruhe zu nehmen, um den Patienten zu begleiten“</a:t>
            </a:r>
          </a:p>
          <a:p>
            <a:r>
              <a:rPr lang="de-DE" sz="2400" dirty="0"/>
              <a:t>„Wir sollten einen Notausgang zwar nicht fördern, aber auch nicht versperren.“</a:t>
            </a:r>
          </a:p>
          <a:p>
            <a:endParaRPr lang="de-DE" sz="2400" dirty="0"/>
          </a:p>
          <a:p>
            <a:pPr marL="0" indent="0">
              <a:buNone/>
            </a:pPr>
            <a:r>
              <a:rPr lang="de-DE" sz="2400" dirty="0"/>
              <a:t>Lindner: „Der Staat muss Systeme schaffen, in denen das autonome Sterben möglich ist.“</a:t>
            </a:r>
          </a:p>
          <a:p>
            <a:pPr marL="0" indent="0">
              <a:buNone/>
            </a:pPr>
            <a:r>
              <a:rPr lang="de-DE" sz="2400" b="1" dirty="0"/>
              <a:t>									14. Ärztetag 2022</a:t>
            </a:r>
            <a:endParaRPr lang="de-DE" sz="2400" dirty="0"/>
          </a:p>
        </p:txBody>
      </p:sp>
      <p:sp>
        <p:nvSpPr>
          <p:cNvPr id="2" name="Titel 1">
            <a:extLst>
              <a:ext uri="{FF2B5EF4-FFF2-40B4-BE49-F238E27FC236}">
                <a16:creationId xmlns:a16="http://schemas.microsoft.com/office/drawing/2014/main" id="{B4D9B8A1-34B9-E5D4-ED5D-20CBDC4EFA09}"/>
              </a:ext>
            </a:extLst>
          </p:cNvPr>
          <p:cNvSpPr>
            <a:spLocks noGrp="1"/>
          </p:cNvSpPr>
          <p:nvPr>
            <p:ph type="title"/>
          </p:nvPr>
        </p:nvSpPr>
        <p:spPr>
          <a:xfrm>
            <a:off x="586853" y="181970"/>
            <a:ext cx="10058400" cy="932597"/>
          </a:xfrm>
        </p:spPr>
        <p:txBody>
          <a:bodyPr>
            <a:normAutofit/>
          </a:bodyPr>
          <a:lstStyle/>
          <a:p>
            <a:r>
              <a:rPr lang="de-DE" sz="3600" b="1" dirty="0"/>
              <a:t>Stimmen der Kirchen / Ärzte</a:t>
            </a:r>
          </a:p>
        </p:txBody>
      </p:sp>
    </p:spTree>
    <p:extLst>
      <p:ext uri="{BB962C8B-B14F-4D97-AF65-F5344CB8AC3E}">
        <p14:creationId xmlns:p14="http://schemas.microsoft.com/office/powerpoint/2010/main" val="88143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712F61-959F-7F45-9841-7A386377EE53}"/>
              </a:ext>
            </a:extLst>
          </p:cNvPr>
          <p:cNvSpPr>
            <a:spLocks noGrp="1"/>
          </p:cNvSpPr>
          <p:nvPr>
            <p:ph type="title"/>
          </p:nvPr>
        </p:nvSpPr>
        <p:spPr>
          <a:xfrm>
            <a:off x="613186" y="0"/>
            <a:ext cx="10058400" cy="1450757"/>
          </a:xfrm>
        </p:spPr>
        <p:txBody>
          <a:bodyPr>
            <a:normAutofit/>
          </a:bodyPr>
          <a:lstStyle/>
          <a:p>
            <a:r>
              <a:rPr lang="de-DE" sz="4400" dirty="0"/>
              <a:t>Sicht der Bundesärztekammer</a:t>
            </a:r>
            <a:br>
              <a:rPr lang="de-DE" sz="4400" dirty="0"/>
            </a:br>
            <a:r>
              <a:rPr lang="de-DE" sz="2800" dirty="0"/>
              <a:t>Reinhardt, 26.2.2020</a:t>
            </a:r>
          </a:p>
        </p:txBody>
      </p:sp>
      <p:sp>
        <p:nvSpPr>
          <p:cNvPr id="3" name="Inhaltsplatzhalter 2">
            <a:extLst>
              <a:ext uri="{FF2B5EF4-FFF2-40B4-BE49-F238E27FC236}">
                <a16:creationId xmlns:a16="http://schemas.microsoft.com/office/drawing/2014/main" id="{56F0FA74-7623-BA46-864C-6100B38932C4}"/>
              </a:ext>
            </a:extLst>
          </p:cNvPr>
          <p:cNvSpPr>
            <a:spLocks noGrp="1"/>
          </p:cNvSpPr>
          <p:nvPr>
            <p:ph idx="1"/>
          </p:nvPr>
        </p:nvSpPr>
        <p:spPr>
          <a:xfrm>
            <a:off x="734210" y="1548554"/>
            <a:ext cx="10484250" cy="3760891"/>
          </a:xfrm>
          <a:solidFill>
            <a:schemeClr val="bg1"/>
          </a:solidFill>
        </p:spPr>
        <p:txBody>
          <a:bodyPr>
            <a:noAutofit/>
          </a:bodyPr>
          <a:lstStyle/>
          <a:p>
            <a:r>
              <a:rPr lang="de-DE" dirty="0"/>
              <a:t>„Die Gesell­schaft als Ganzes muss Mittel und Wege finden, die verhindern, dass die organisierte Beihilfe zur Selbsttötung zu einer Normalisierung des Suizids führt. … Ein todkranker Patient soll an der Hand des Arztes sterben, aber nicht durch die Hand.“</a:t>
            </a:r>
          </a:p>
          <a:p>
            <a:r>
              <a:rPr lang="de-DE" dirty="0"/>
              <a:t>„Die Beihilfe zum Suizid gehört unverändert grundsätzlich nicht zu den Aufgaben von Ärztinnen und Ärzten.“</a:t>
            </a:r>
          </a:p>
          <a:p>
            <a:r>
              <a:rPr lang="de-DE" dirty="0"/>
              <a:t>„Der suizidalen Begehrlichkeit eines lebensmüden Menschen nachzukommen, also das Töten auf Verlangen umzusetzen, ist für den Arzt ethisch und gesetzlich nicht vertretbar“ (ÄKWL)</a:t>
            </a:r>
          </a:p>
          <a:p>
            <a:r>
              <a:rPr lang="de-DE" dirty="0"/>
              <a:t>Pedram Emami, Präsident der Ärztekammer Hamburg, fordert den Gesetzgeber auf, für eine Lösung zu sorgen, die Betroffenen und Ärzten Rechtssicherheit in ihrem Han­deln schafft. Die kommerziell orientierte Form der Sterbehilfe sollte dabei seiner Ansicht nach auch weiterhin rechtssicher unterbunden werden. </a:t>
            </a:r>
          </a:p>
          <a:p>
            <a:r>
              <a:rPr lang="de-DE" dirty="0"/>
              <a:t>Umfrage 2009: 30% (82%) der Ärzte befürworten die Legalisierung des ärztlich begleiteten Suizids</a:t>
            </a:r>
          </a:p>
        </p:txBody>
      </p:sp>
      <p:sp>
        <p:nvSpPr>
          <p:cNvPr id="4" name="Rechteck 3">
            <a:extLst>
              <a:ext uri="{FF2B5EF4-FFF2-40B4-BE49-F238E27FC236}">
                <a16:creationId xmlns:a16="http://schemas.microsoft.com/office/drawing/2014/main" id="{F8E345A6-60DF-584F-A332-EFAD137AC235}"/>
              </a:ext>
            </a:extLst>
          </p:cNvPr>
          <p:cNvSpPr/>
          <p:nvPr/>
        </p:nvSpPr>
        <p:spPr>
          <a:xfrm>
            <a:off x="4956358" y="6055374"/>
            <a:ext cx="7368363" cy="276999"/>
          </a:xfrm>
          <a:prstGeom prst="rect">
            <a:avLst/>
          </a:prstGeom>
        </p:spPr>
        <p:txBody>
          <a:bodyPr wrap="square">
            <a:spAutoFit/>
          </a:bodyPr>
          <a:lstStyle/>
          <a:p>
            <a:r>
              <a:rPr lang="de-DE" sz="1200" dirty="0"/>
              <a:t>https://</a:t>
            </a:r>
            <a:r>
              <a:rPr lang="de-DE" sz="1200" dirty="0" err="1"/>
              <a:t>www.aerzteblatt.de</a:t>
            </a:r>
            <a:r>
              <a:rPr lang="de-DE" sz="1200" dirty="0"/>
              <a:t>/</a:t>
            </a:r>
            <a:r>
              <a:rPr lang="de-DE" sz="1200" dirty="0" err="1"/>
              <a:t>nachrichten</a:t>
            </a:r>
            <a:r>
              <a:rPr lang="de-DE" sz="1200" dirty="0"/>
              <a:t>/109662/Gekipptes-Sterbehilfeverbot-</a:t>
            </a:r>
            <a:r>
              <a:rPr lang="de-DE" sz="1200" dirty="0" err="1"/>
              <a:t>loest</a:t>
            </a:r>
            <a:r>
              <a:rPr lang="de-DE" sz="1200" dirty="0"/>
              <a:t>-heftige-Reaktionen-aus</a:t>
            </a:r>
          </a:p>
        </p:txBody>
      </p:sp>
    </p:spTree>
    <p:extLst>
      <p:ext uri="{BB962C8B-B14F-4D97-AF65-F5344CB8AC3E}">
        <p14:creationId xmlns:p14="http://schemas.microsoft.com/office/powerpoint/2010/main" val="250697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3869" y="286603"/>
            <a:ext cx="10058400" cy="702305"/>
          </a:xfrm>
        </p:spPr>
        <p:txBody>
          <a:bodyPr>
            <a:normAutofit fontScale="90000"/>
          </a:bodyPr>
          <a:lstStyle/>
          <a:p>
            <a:r>
              <a:rPr lang="de-DE" dirty="0"/>
              <a:t>Ungelöste Fragen</a:t>
            </a:r>
          </a:p>
        </p:txBody>
      </p:sp>
      <p:sp>
        <p:nvSpPr>
          <p:cNvPr id="3" name="Inhaltsplatzhalter 2"/>
          <p:cNvSpPr>
            <a:spLocks noGrp="1"/>
          </p:cNvSpPr>
          <p:nvPr>
            <p:ph idx="1"/>
          </p:nvPr>
        </p:nvSpPr>
        <p:spPr>
          <a:xfrm>
            <a:off x="693868" y="1180353"/>
            <a:ext cx="10924391" cy="4749799"/>
          </a:xfrm>
          <a:solidFill>
            <a:schemeClr val="bg1"/>
          </a:solidFill>
        </p:spPr>
        <p:txBody>
          <a:bodyPr>
            <a:normAutofit/>
          </a:bodyPr>
          <a:lstStyle/>
          <a:p>
            <a:r>
              <a:rPr lang="de-DE" sz="2400" dirty="0"/>
              <a:t>umfassende Beratung in einer entsprechenden Stelle – Schutzkonzept:</a:t>
            </a:r>
          </a:p>
          <a:p>
            <a:pPr lvl="1"/>
            <a:r>
              <a:rPr lang="de-DE" sz="2000" b="1" dirty="0"/>
              <a:t>WER?   </a:t>
            </a:r>
            <a:r>
              <a:rPr lang="de-DE" sz="2000" dirty="0"/>
              <a:t>Behörde, Kirche, Ethikkommission, Einwohnermeldeamt …</a:t>
            </a:r>
          </a:p>
          <a:p>
            <a:r>
              <a:rPr lang="de-DE" sz="2400" dirty="0"/>
              <a:t>Ist das Angebot eines assistierten Suizids in den kirchlichen Häusern (Pflegeheime, Hospize, Krankenhäuser) denkbar?</a:t>
            </a:r>
          </a:p>
          <a:p>
            <a:r>
              <a:rPr lang="de-DE" sz="2400" dirty="0"/>
              <a:t>Welche Rolle spielen Gemeindepfarrer und (Haus)-ärzte?</a:t>
            </a:r>
          </a:p>
          <a:p>
            <a:r>
              <a:rPr lang="de-DE" sz="2400" dirty="0"/>
              <a:t>Wie kann ein multiprofessionelles Behandlungsteam aussehen?</a:t>
            </a:r>
          </a:p>
          <a:p>
            <a:r>
              <a:rPr lang="de-DE" sz="2400" dirty="0"/>
              <a:t>Über die Anträge nicht Schwerstkranker soll eine Landesbehörde entscheiden. Vorher Beratungsstelle, Wartezeiten einhalten und Entschluss vor Gremium erklären. </a:t>
            </a:r>
          </a:p>
          <a:p>
            <a:pPr lvl="1"/>
            <a:r>
              <a:rPr lang="de-DE" sz="2000" dirty="0"/>
              <a:t>Paternalistisch! – Wird sich ein Suizidwilliger dem unterwerfen?</a:t>
            </a:r>
          </a:p>
          <a:p>
            <a:endParaRPr lang="de-DE" sz="2400" dirty="0"/>
          </a:p>
        </p:txBody>
      </p:sp>
    </p:spTree>
    <p:extLst>
      <p:ext uri="{BB962C8B-B14F-4D97-AF65-F5344CB8AC3E}">
        <p14:creationId xmlns:p14="http://schemas.microsoft.com/office/powerpoint/2010/main" val="3372059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D0FB535-32D1-1941-9F8A-540B29C6C9DA}"/>
              </a:ext>
            </a:extLst>
          </p:cNvPr>
          <p:cNvSpPr>
            <a:spLocks noGrp="1"/>
          </p:cNvSpPr>
          <p:nvPr>
            <p:ph idx="1"/>
          </p:nvPr>
        </p:nvSpPr>
        <p:spPr>
          <a:xfrm>
            <a:off x="693868" y="1478802"/>
            <a:ext cx="10816813" cy="3956422"/>
          </a:xfrm>
          <a:solidFill>
            <a:schemeClr val="bg1"/>
          </a:solidFill>
        </p:spPr>
        <p:txBody>
          <a:bodyPr>
            <a:normAutofit/>
          </a:bodyPr>
          <a:lstStyle/>
          <a:p>
            <a:r>
              <a:rPr lang="de-DE" sz="2400" dirty="0"/>
              <a:t>Eine Behörde muss davon überzeugt sein, dass der Sterbewillige selbstbestimmt und endgültig sterben möchte (Künast/Keul)</a:t>
            </a:r>
          </a:p>
          <a:p>
            <a:r>
              <a:rPr lang="de-DE" sz="2400" dirty="0"/>
              <a:t>Wie kann man sicher stellen, dass es sich um eine freiverantwortliche Entscheidung handelt?</a:t>
            </a:r>
          </a:p>
          <a:p>
            <a:r>
              <a:rPr lang="de-DE" sz="2400" dirty="0"/>
              <a:t>Soll es eine GOÄ Nummer für die Abrechnung des assistierten Suizids geben?</a:t>
            </a:r>
          </a:p>
          <a:p>
            <a:r>
              <a:rPr lang="de-DE" sz="2400" dirty="0"/>
              <a:t>Kein Arzt ist verpflichtet, entgegen der eigenen Überzeugung Sterbehilfe zu leisten.</a:t>
            </a:r>
          </a:p>
          <a:p>
            <a:endParaRPr lang="de-DE" sz="2400" dirty="0"/>
          </a:p>
        </p:txBody>
      </p:sp>
      <p:sp>
        <p:nvSpPr>
          <p:cNvPr id="6" name="Titel 1">
            <a:extLst>
              <a:ext uri="{FF2B5EF4-FFF2-40B4-BE49-F238E27FC236}">
                <a16:creationId xmlns:a16="http://schemas.microsoft.com/office/drawing/2014/main" id="{7BF0C35D-ADE0-9554-66F1-E13945C75A7A}"/>
              </a:ext>
            </a:extLst>
          </p:cNvPr>
          <p:cNvSpPr>
            <a:spLocks noGrp="1"/>
          </p:cNvSpPr>
          <p:nvPr>
            <p:ph type="title"/>
          </p:nvPr>
        </p:nvSpPr>
        <p:spPr>
          <a:xfrm>
            <a:off x="693869" y="286603"/>
            <a:ext cx="10058400" cy="702305"/>
          </a:xfrm>
        </p:spPr>
        <p:txBody>
          <a:bodyPr>
            <a:normAutofit fontScale="90000"/>
          </a:bodyPr>
          <a:lstStyle/>
          <a:p>
            <a:r>
              <a:rPr lang="de-DE" dirty="0"/>
              <a:t>Ungelöste Fragen</a:t>
            </a:r>
          </a:p>
        </p:txBody>
      </p:sp>
    </p:spTree>
    <p:extLst>
      <p:ext uri="{BB962C8B-B14F-4D97-AF65-F5344CB8AC3E}">
        <p14:creationId xmlns:p14="http://schemas.microsoft.com/office/powerpoint/2010/main" val="2988662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C6774A-6BB5-264D-A564-24FED56B5383}"/>
              </a:ext>
            </a:extLst>
          </p:cNvPr>
          <p:cNvSpPr>
            <a:spLocks noGrp="1"/>
          </p:cNvSpPr>
          <p:nvPr>
            <p:ph type="title"/>
          </p:nvPr>
        </p:nvSpPr>
        <p:spPr/>
        <p:txBody>
          <a:bodyPr/>
          <a:lstStyle/>
          <a:p>
            <a:r>
              <a:rPr lang="de-DE" dirty="0"/>
              <a:t>Dilemma</a:t>
            </a:r>
          </a:p>
        </p:txBody>
      </p:sp>
      <p:sp>
        <p:nvSpPr>
          <p:cNvPr id="3" name="Inhaltsplatzhalter 2">
            <a:extLst>
              <a:ext uri="{FF2B5EF4-FFF2-40B4-BE49-F238E27FC236}">
                <a16:creationId xmlns:a16="http://schemas.microsoft.com/office/drawing/2014/main" id="{0E8ED0BD-2D6C-3045-962B-414A380B2600}"/>
              </a:ext>
            </a:extLst>
          </p:cNvPr>
          <p:cNvSpPr>
            <a:spLocks noGrp="1"/>
          </p:cNvSpPr>
          <p:nvPr>
            <p:ph idx="1"/>
          </p:nvPr>
        </p:nvSpPr>
        <p:spPr/>
        <p:txBody>
          <a:bodyPr>
            <a:normAutofit/>
          </a:bodyPr>
          <a:lstStyle/>
          <a:p>
            <a:r>
              <a:rPr lang="de-DE" sz="3200" dirty="0"/>
              <a:t>Jeder darf sich das Leben nehmen, aber mit den technischen Details der Selbsttötung und den Qualen, die den Wunsch nach Suizid auslösen können, möchte die Gesellschaft möglichst nicht behelligt werden.</a:t>
            </a:r>
          </a:p>
        </p:txBody>
      </p:sp>
      <p:sp>
        <p:nvSpPr>
          <p:cNvPr id="4" name="Rechteck 3">
            <a:extLst>
              <a:ext uri="{FF2B5EF4-FFF2-40B4-BE49-F238E27FC236}">
                <a16:creationId xmlns:a16="http://schemas.microsoft.com/office/drawing/2014/main" id="{8389331A-6E74-FC48-9C8C-A97FF5CB1E45}"/>
              </a:ext>
            </a:extLst>
          </p:cNvPr>
          <p:cNvSpPr/>
          <p:nvPr/>
        </p:nvSpPr>
        <p:spPr>
          <a:xfrm>
            <a:off x="6617918" y="5962934"/>
            <a:ext cx="6096000" cy="276999"/>
          </a:xfrm>
          <a:prstGeom prst="rect">
            <a:avLst/>
          </a:prstGeom>
        </p:spPr>
        <p:txBody>
          <a:bodyPr>
            <a:spAutoFit/>
          </a:bodyPr>
          <a:lstStyle/>
          <a:p>
            <a:r>
              <a:rPr lang="de-DE" sz="1200" dirty="0"/>
              <a:t>https://</a:t>
            </a:r>
            <a:r>
              <a:rPr lang="de-DE" sz="1200" dirty="0" err="1"/>
              <a:t>www.zeit.de</a:t>
            </a:r>
            <a:r>
              <a:rPr lang="de-DE" sz="1200" dirty="0"/>
              <a:t>/2020/10/paragraf-217-sterbehilfe-strafgesetzbuch/seite-2</a:t>
            </a:r>
          </a:p>
        </p:txBody>
      </p:sp>
    </p:spTree>
    <p:extLst>
      <p:ext uri="{BB962C8B-B14F-4D97-AF65-F5344CB8AC3E}">
        <p14:creationId xmlns:p14="http://schemas.microsoft.com/office/powerpoint/2010/main" val="1382601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FCE75C-3EBA-F450-5702-1C3AB5B25BA3}"/>
              </a:ext>
            </a:extLst>
          </p:cNvPr>
          <p:cNvSpPr>
            <a:spLocks noGrp="1"/>
          </p:cNvSpPr>
          <p:nvPr>
            <p:ph type="title"/>
          </p:nvPr>
        </p:nvSpPr>
        <p:spPr>
          <a:xfrm>
            <a:off x="804583" y="369685"/>
            <a:ext cx="10058400" cy="813777"/>
          </a:xfrm>
        </p:spPr>
        <p:txBody>
          <a:bodyPr>
            <a:normAutofit/>
          </a:bodyPr>
          <a:lstStyle/>
          <a:p>
            <a:r>
              <a:rPr lang="de-DE" sz="4400" b="1" dirty="0"/>
              <a:t>Sterbehilfeverein e.V. - Hamburg</a:t>
            </a:r>
          </a:p>
        </p:txBody>
      </p:sp>
      <p:sp>
        <p:nvSpPr>
          <p:cNvPr id="4" name="Rectangle 1">
            <a:extLst>
              <a:ext uri="{FF2B5EF4-FFF2-40B4-BE49-F238E27FC236}">
                <a16:creationId xmlns:a16="http://schemas.microsoft.com/office/drawing/2014/main" id="{5596A892-3578-A10E-E5C5-2CDFD34E8B0B}"/>
              </a:ext>
            </a:extLst>
          </p:cNvPr>
          <p:cNvSpPr>
            <a:spLocks noGrp="1" noChangeArrowheads="1"/>
          </p:cNvSpPr>
          <p:nvPr>
            <p:ph idx="1"/>
          </p:nvPr>
        </p:nvSpPr>
        <p:spPr bwMode="auto">
          <a:xfrm>
            <a:off x="804583" y="1609800"/>
            <a:ext cx="10582834" cy="4062651"/>
          </a:xfrm>
          <a:prstGeom prst="rect">
            <a:avLst/>
          </a:prstGeom>
          <a:solidFill>
            <a:schemeClr val="bg1"/>
          </a:solid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400" b="0" i="0" u="none" strike="noStrike" cap="none" normalizeH="0" baseline="0" dirty="0">
                <a:ln>
                  <a:noFill/>
                </a:ln>
                <a:solidFill>
                  <a:srgbClr val="000000"/>
                </a:solidFill>
                <a:effectLst/>
                <a:cs typeface="Arial" panose="020B0604020202020204" pitchFamily="34" charset="0"/>
              </a:rPr>
              <a:t>bundesweit tätig; vom ehemaligen Hamburger Justizsenator Roger Kusch gegründet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400" b="0" i="0" u="none" strike="noStrike" cap="none" normalizeH="0" baseline="0" dirty="0">
              <a:ln>
                <a:noFill/>
              </a:ln>
              <a:solidFill>
                <a:srgbClr val="000000"/>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de-DE" altLang="de-DE" sz="2400" b="1" i="0" u="none" strike="noStrike" cap="none" normalizeH="0" baseline="0" dirty="0">
                <a:ln>
                  <a:noFill/>
                </a:ln>
                <a:solidFill>
                  <a:srgbClr val="000000"/>
                </a:solidFill>
                <a:effectLst/>
                <a:cs typeface="Arial" panose="020B0604020202020204" pitchFamily="34" charset="0"/>
              </a:rPr>
              <a:t>Mitgliederzahl:</a:t>
            </a:r>
            <a:r>
              <a:rPr kumimoji="0" lang="de-DE" altLang="de-DE" sz="2400" b="0" i="0" u="none" strike="noStrike" cap="none" normalizeH="0" baseline="0" dirty="0">
                <a:ln>
                  <a:noFill/>
                </a:ln>
                <a:solidFill>
                  <a:srgbClr val="000000"/>
                </a:solidFill>
                <a:effectLst/>
                <a:cs typeface="Arial" panose="020B0604020202020204" pitchFamily="34" charset="0"/>
              </a:rPr>
              <a:t> 5.312 Mitglieder 2024 (ein Anstieg von über 4.072 im Vergleich zum Vorjahr)</a:t>
            </a:r>
          </a:p>
          <a:p>
            <a:pPr marL="0" marR="0" lvl="0" indent="0" algn="l" defTabSz="914400" rtl="0" eaLnBrk="0" fontAlgn="base" latinLnBrk="0" hangingPunct="0">
              <a:lnSpc>
                <a:spcPct val="100000"/>
              </a:lnSpc>
              <a:spcBef>
                <a:spcPct val="0"/>
              </a:spcBef>
              <a:spcAft>
                <a:spcPct val="0"/>
              </a:spcAft>
              <a:buClrTx/>
              <a:buSzTx/>
              <a:buNone/>
              <a:tabLst/>
            </a:pPr>
            <a:endParaRPr kumimoji="0" lang="de-DE" altLang="de-DE" sz="2400" b="0" i="0" u="none" strike="noStrike" cap="none" normalizeH="0" baseline="0" dirty="0">
              <a:ln>
                <a:noFill/>
              </a:ln>
              <a:solidFill>
                <a:srgbClr val="000000"/>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de-DE" altLang="de-DE" sz="2400" b="1" i="0" u="none" strike="noStrike" cap="none" normalizeH="0" baseline="0" dirty="0">
                <a:ln>
                  <a:noFill/>
                </a:ln>
                <a:solidFill>
                  <a:srgbClr val="000000"/>
                </a:solidFill>
                <a:effectLst/>
                <a:cs typeface="Arial" panose="020B0604020202020204" pitchFamily="34" charset="0"/>
              </a:rPr>
              <a:t>Begleitungen:</a:t>
            </a:r>
            <a:r>
              <a:rPr kumimoji="0" lang="de-DE" altLang="de-DE" sz="2400" b="0" i="0" u="none" strike="noStrike" cap="none" normalizeH="0" baseline="0" dirty="0">
                <a:ln>
                  <a:noFill/>
                </a:ln>
                <a:solidFill>
                  <a:srgbClr val="000000"/>
                </a:solidFill>
                <a:effectLst/>
                <a:cs typeface="Arial" panose="020B0604020202020204" pitchFamily="34" charset="0"/>
              </a:rPr>
              <a:t> Die Zahl der assistierten Suizide lag bei 171</a:t>
            </a:r>
          </a:p>
          <a:p>
            <a:pPr marL="0" marR="0" lvl="0" indent="0" algn="l" defTabSz="914400" rtl="0" eaLnBrk="0" fontAlgn="base" latinLnBrk="0" hangingPunct="0">
              <a:lnSpc>
                <a:spcPct val="100000"/>
              </a:lnSpc>
              <a:spcBef>
                <a:spcPct val="0"/>
              </a:spcBef>
              <a:spcAft>
                <a:spcPct val="0"/>
              </a:spcAft>
              <a:buClrTx/>
              <a:buSzTx/>
              <a:buNone/>
              <a:tabLst/>
            </a:pPr>
            <a:endParaRPr kumimoji="0" lang="de-DE" altLang="de-DE" sz="2400" b="0" i="0" u="none" strike="noStrike" cap="none" normalizeH="0" baseline="0" dirty="0">
              <a:ln>
                <a:noFill/>
              </a:ln>
              <a:solidFill>
                <a:srgbClr val="000000"/>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de-DE" altLang="de-DE" sz="2400" b="1" i="0" u="none" strike="noStrike" cap="none" normalizeH="0" baseline="0" dirty="0">
                <a:ln>
                  <a:noFill/>
                </a:ln>
                <a:solidFill>
                  <a:srgbClr val="000000"/>
                </a:solidFill>
                <a:effectLst/>
                <a:cs typeface="Arial" panose="020B0604020202020204" pitchFamily="34" charset="0"/>
              </a:rPr>
              <a:t>„Grünes Licht“:</a:t>
            </a:r>
            <a:r>
              <a:rPr kumimoji="0" lang="de-DE" altLang="de-DE" sz="2400" b="0" i="0" u="none" strike="noStrike" cap="none" normalizeH="0" baseline="0" dirty="0">
                <a:ln>
                  <a:noFill/>
                </a:ln>
                <a:solidFill>
                  <a:srgbClr val="000000"/>
                </a:solidFill>
                <a:effectLst/>
                <a:cs typeface="Arial" panose="020B0604020202020204" pitchFamily="34" charset="0"/>
              </a:rPr>
              <a:t> 220 Mitglieder verfügten über die verbindliche Zusage des Vereins, bei Bedarf jederzeit Sterbehilfe zu leisten.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400" b="0" i="0" u="none" strike="noStrike" cap="none" normalizeH="0" baseline="0" dirty="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777540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8F556F11-0227-4CA6-5BC2-F1435431F807}"/>
              </a:ext>
            </a:extLst>
          </p:cNvPr>
          <p:cNvSpPr/>
          <p:nvPr/>
        </p:nvSpPr>
        <p:spPr>
          <a:xfrm>
            <a:off x="9021170" y="1555845"/>
            <a:ext cx="1351129" cy="6960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31" name="Rectangle 1030">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pic>
        <p:nvPicPr>
          <p:cNvPr id="1026" name="Picture 2" descr="Infografik: Breite Akzeptanz für ärztliche Suizidhilfe | Statista">
            <a:extLst>
              <a:ext uri="{FF2B5EF4-FFF2-40B4-BE49-F238E27FC236}">
                <a16:creationId xmlns:a16="http://schemas.microsoft.com/office/drawing/2014/main" id="{242579E3-5EDD-F60F-1A52-9DFBAED7639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9389" b="14361"/>
          <a:stretch>
            <a:fillRect/>
          </a:stretch>
        </p:blipFill>
        <p:spPr bwMode="auto">
          <a:xfrm>
            <a:off x="561834" y="963446"/>
            <a:ext cx="8766412" cy="493110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53B0FA7A-1A6C-061F-F3B0-B71F12262A07}"/>
              </a:ext>
            </a:extLst>
          </p:cNvPr>
          <p:cNvPicPr>
            <a:picLocks noChangeAspect="1"/>
          </p:cNvPicPr>
          <p:nvPr/>
        </p:nvPicPr>
        <p:blipFill>
          <a:blip r:embed="rId3"/>
          <a:stretch>
            <a:fillRect/>
          </a:stretch>
        </p:blipFill>
        <p:spPr>
          <a:xfrm>
            <a:off x="6912592" y="5507043"/>
            <a:ext cx="4831308" cy="775022"/>
          </a:xfrm>
          <a:prstGeom prst="rect">
            <a:avLst/>
          </a:prstGeom>
        </p:spPr>
      </p:pic>
      <p:sp>
        <p:nvSpPr>
          <p:cNvPr id="5" name="Textfeld 4">
            <a:extLst>
              <a:ext uri="{FF2B5EF4-FFF2-40B4-BE49-F238E27FC236}">
                <a16:creationId xmlns:a16="http://schemas.microsoft.com/office/drawing/2014/main" id="{6CE8381E-C007-9176-43D5-67BEE2033F84}"/>
              </a:ext>
            </a:extLst>
          </p:cNvPr>
          <p:cNvSpPr txBox="1"/>
          <p:nvPr/>
        </p:nvSpPr>
        <p:spPr>
          <a:xfrm>
            <a:off x="10140286" y="1176067"/>
            <a:ext cx="1937983" cy="1938992"/>
          </a:xfrm>
          <a:prstGeom prst="rect">
            <a:avLst/>
          </a:prstGeom>
          <a:solidFill>
            <a:schemeClr val="tx2">
              <a:lumMod val="10000"/>
              <a:lumOff val="90000"/>
            </a:schemeClr>
          </a:solidFill>
        </p:spPr>
        <p:txBody>
          <a:bodyPr wrap="square" rtlCol="0">
            <a:spAutoFit/>
          </a:bodyPr>
          <a:lstStyle/>
          <a:p>
            <a:r>
              <a:rPr lang="de-DE" sz="2000" dirty="0"/>
              <a:t>aktive Sterbehilfe wird </a:t>
            </a:r>
            <a:r>
              <a:rPr lang="de-DE" sz="2000" dirty="0" err="1"/>
              <a:t>lt</a:t>
            </a:r>
            <a:r>
              <a:rPr lang="de-DE" sz="2000" dirty="0"/>
              <a:t> </a:t>
            </a:r>
            <a:r>
              <a:rPr lang="de-DE" sz="2000" dirty="0" err="1"/>
              <a:t>Umfarage</a:t>
            </a:r>
            <a:r>
              <a:rPr lang="de-DE" sz="2000" dirty="0"/>
              <a:t> von 72% der Deutschen befürwortet</a:t>
            </a:r>
          </a:p>
        </p:txBody>
      </p:sp>
      <p:sp>
        <p:nvSpPr>
          <p:cNvPr id="7" name="Textfeld 6">
            <a:extLst>
              <a:ext uri="{FF2B5EF4-FFF2-40B4-BE49-F238E27FC236}">
                <a16:creationId xmlns:a16="http://schemas.microsoft.com/office/drawing/2014/main" id="{890372AB-90C4-6D16-7B71-2A0862E99896}"/>
              </a:ext>
            </a:extLst>
          </p:cNvPr>
          <p:cNvSpPr txBox="1"/>
          <p:nvPr/>
        </p:nvSpPr>
        <p:spPr>
          <a:xfrm>
            <a:off x="561834" y="283547"/>
            <a:ext cx="8466805" cy="584775"/>
          </a:xfrm>
          <a:prstGeom prst="rect">
            <a:avLst/>
          </a:prstGeom>
          <a:noFill/>
        </p:spPr>
        <p:txBody>
          <a:bodyPr wrap="none" rtlCol="0">
            <a:spAutoFit/>
          </a:bodyPr>
          <a:lstStyle/>
          <a:p>
            <a:r>
              <a:rPr lang="de-DE" sz="3200" dirty="0"/>
              <a:t>Akzeptanz für ärztliche Suizidhilfe 10/2024 in BRD</a:t>
            </a:r>
          </a:p>
        </p:txBody>
      </p:sp>
    </p:spTree>
    <p:extLst>
      <p:ext uri="{BB962C8B-B14F-4D97-AF65-F5344CB8AC3E}">
        <p14:creationId xmlns:p14="http://schemas.microsoft.com/office/powerpoint/2010/main" val="376889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A85AAF4B-111E-8F46-9704-ADEB9EF6CD88}"/>
              </a:ext>
            </a:extLst>
          </p:cNvPr>
          <p:cNvSpPr/>
          <p:nvPr/>
        </p:nvSpPr>
        <p:spPr>
          <a:xfrm>
            <a:off x="990600" y="1663700"/>
            <a:ext cx="102743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6301CDC5-EE74-DC42-BF19-BCB788758674}"/>
              </a:ext>
            </a:extLst>
          </p:cNvPr>
          <p:cNvPicPr>
            <a:picLocks noChangeAspect="1"/>
          </p:cNvPicPr>
          <p:nvPr/>
        </p:nvPicPr>
        <p:blipFill>
          <a:blip r:embed="rId2"/>
          <a:stretch>
            <a:fillRect/>
          </a:stretch>
        </p:blipFill>
        <p:spPr>
          <a:xfrm>
            <a:off x="2159000" y="607060"/>
            <a:ext cx="6426200" cy="5140960"/>
          </a:xfrm>
          <a:prstGeom prst="rect">
            <a:avLst/>
          </a:prstGeom>
        </p:spPr>
      </p:pic>
      <p:sp>
        <p:nvSpPr>
          <p:cNvPr id="6" name="Rechteck 5">
            <a:extLst>
              <a:ext uri="{FF2B5EF4-FFF2-40B4-BE49-F238E27FC236}">
                <a16:creationId xmlns:a16="http://schemas.microsoft.com/office/drawing/2014/main" id="{8F6A2748-BD34-C54E-ACD9-12BA599DC7C8}"/>
              </a:ext>
            </a:extLst>
          </p:cNvPr>
          <p:cNvSpPr/>
          <p:nvPr/>
        </p:nvSpPr>
        <p:spPr>
          <a:xfrm>
            <a:off x="635000" y="5943163"/>
            <a:ext cx="9474200" cy="307777"/>
          </a:xfrm>
          <a:prstGeom prst="rect">
            <a:avLst/>
          </a:prstGeom>
        </p:spPr>
        <p:txBody>
          <a:bodyPr wrap="square">
            <a:spAutoFit/>
          </a:bodyPr>
          <a:lstStyle/>
          <a:p>
            <a:pPr algn="ctr"/>
            <a:r>
              <a:rPr lang="de-DE" sz="1400" dirty="0"/>
              <a:t>Der Tod im Krankenzimmer  -  Edvard Munch 1893</a:t>
            </a:r>
            <a:endParaRPr lang="de-DE" sz="1400" b="0" i="0" u="none" strike="noStrike" dirty="0">
              <a:effectLst/>
            </a:endParaRPr>
          </a:p>
        </p:txBody>
      </p:sp>
    </p:spTree>
    <p:extLst>
      <p:ext uri="{BB962C8B-B14F-4D97-AF65-F5344CB8AC3E}">
        <p14:creationId xmlns:p14="http://schemas.microsoft.com/office/powerpoint/2010/main" val="3192928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16A980-DA97-6C41-AAB6-BC94B721FA9F}"/>
              </a:ext>
            </a:extLst>
          </p:cNvPr>
          <p:cNvSpPr>
            <a:spLocks noGrp="1"/>
          </p:cNvSpPr>
          <p:nvPr>
            <p:ph type="title"/>
          </p:nvPr>
        </p:nvSpPr>
        <p:spPr/>
        <p:txBody>
          <a:bodyPr/>
          <a:lstStyle/>
          <a:p>
            <a:r>
              <a:rPr lang="de-DE" dirty="0"/>
              <a:t>Dilemma</a:t>
            </a:r>
          </a:p>
        </p:txBody>
      </p:sp>
      <p:sp>
        <p:nvSpPr>
          <p:cNvPr id="3" name="Inhaltsplatzhalter 2">
            <a:extLst>
              <a:ext uri="{FF2B5EF4-FFF2-40B4-BE49-F238E27FC236}">
                <a16:creationId xmlns:a16="http://schemas.microsoft.com/office/drawing/2014/main" id="{8C02AFF6-62C6-3A42-8815-2299850A71D4}"/>
              </a:ext>
            </a:extLst>
          </p:cNvPr>
          <p:cNvSpPr>
            <a:spLocks noGrp="1"/>
          </p:cNvSpPr>
          <p:nvPr>
            <p:ph idx="1"/>
          </p:nvPr>
        </p:nvSpPr>
        <p:spPr/>
        <p:txBody>
          <a:bodyPr>
            <a:normAutofit/>
          </a:bodyPr>
          <a:lstStyle/>
          <a:p>
            <a:r>
              <a:rPr lang="de-DE" sz="2800" dirty="0"/>
              <a:t>Konflikt zwischen dem Respekt vor der Person, die unter den gegebenen Bedingungen ihr Leben beenden möchte, und dem Respekt vor denen, die ebenfalls aus Ausdruck ihrer Selbstbestimmung weder genötigt werden wollen, Suizidbeihilfe zu leisten, noch selbst durch ein vermeintliches Recht auf Bereitstellung von Suizidassistenz subtil unter Druck gesetzt zu werden.</a:t>
            </a:r>
          </a:p>
        </p:txBody>
      </p:sp>
      <p:sp>
        <p:nvSpPr>
          <p:cNvPr id="4" name="Textfeld 3">
            <a:extLst>
              <a:ext uri="{FF2B5EF4-FFF2-40B4-BE49-F238E27FC236}">
                <a16:creationId xmlns:a16="http://schemas.microsoft.com/office/drawing/2014/main" id="{71648EA0-03E9-D24C-8C5B-4584A555B2A6}"/>
              </a:ext>
            </a:extLst>
          </p:cNvPr>
          <p:cNvSpPr txBox="1"/>
          <p:nvPr/>
        </p:nvSpPr>
        <p:spPr>
          <a:xfrm>
            <a:off x="1097279" y="5648067"/>
            <a:ext cx="10627083" cy="830997"/>
          </a:xfrm>
          <a:prstGeom prst="rect">
            <a:avLst/>
          </a:prstGeom>
          <a:noFill/>
        </p:spPr>
        <p:txBody>
          <a:bodyPr wrap="square" rtlCol="0">
            <a:spAutoFit/>
          </a:bodyPr>
          <a:lstStyle/>
          <a:p>
            <a:r>
              <a:rPr lang="de-DE" sz="1600" dirty="0"/>
              <a:t>FAZ vom 11. Januar 2021: Profs. Reiner Anselm, Isolde Karle und Ulrich Lilie</a:t>
            </a:r>
          </a:p>
          <a:p>
            <a:r>
              <a:rPr lang="de-DE" sz="1600" dirty="0"/>
              <a:t>https://</a:t>
            </a:r>
            <a:r>
              <a:rPr lang="de-DE" sz="1600" dirty="0" err="1"/>
              <a:t>www.faz.net</a:t>
            </a:r>
            <a:r>
              <a:rPr lang="de-DE" sz="1600" dirty="0"/>
              <a:t>/aktuell/</a:t>
            </a:r>
            <a:r>
              <a:rPr lang="de-DE" sz="1600" dirty="0" err="1"/>
              <a:t>politik</a:t>
            </a:r>
            <a:r>
              <a:rPr lang="de-DE" sz="1600" dirty="0"/>
              <a:t>/die-</a:t>
            </a:r>
            <a:r>
              <a:rPr lang="de-DE" sz="1600" dirty="0" err="1"/>
              <a:t>gegenwart</a:t>
            </a:r>
            <a:r>
              <a:rPr lang="de-DE" sz="1600" dirty="0"/>
              <a:t>/evangelische-theologen-fuer-assistierten-suizid-17138898.html?premium</a:t>
            </a:r>
          </a:p>
          <a:p>
            <a:endParaRPr lang="de-DE" sz="1600" dirty="0"/>
          </a:p>
        </p:txBody>
      </p:sp>
    </p:spTree>
    <p:extLst>
      <p:ext uri="{BB962C8B-B14F-4D97-AF65-F5344CB8AC3E}">
        <p14:creationId xmlns:p14="http://schemas.microsoft.com/office/powerpoint/2010/main" val="978078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070B2-BE8C-2841-A1F4-C01E85A5F20D}"/>
              </a:ext>
            </a:extLst>
          </p:cNvPr>
          <p:cNvSpPr>
            <a:spLocks noGrp="1"/>
          </p:cNvSpPr>
          <p:nvPr>
            <p:ph type="title"/>
          </p:nvPr>
        </p:nvSpPr>
        <p:spPr/>
        <p:txBody>
          <a:bodyPr/>
          <a:lstStyle/>
          <a:p>
            <a:r>
              <a:rPr lang="de-DE" dirty="0"/>
              <a:t>Der assistierte Suizid</a:t>
            </a:r>
          </a:p>
        </p:txBody>
      </p:sp>
      <p:sp>
        <p:nvSpPr>
          <p:cNvPr id="3" name="Inhaltsplatzhalter 2">
            <a:extLst>
              <a:ext uri="{FF2B5EF4-FFF2-40B4-BE49-F238E27FC236}">
                <a16:creationId xmlns:a16="http://schemas.microsoft.com/office/drawing/2014/main" id="{75A2D8BE-B10C-2046-A600-E80E6E22AE8E}"/>
              </a:ext>
            </a:extLst>
          </p:cNvPr>
          <p:cNvSpPr>
            <a:spLocks noGrp="1"/>
          </p:cNvSpPr>
          <p:nvPr>
            <p:ph idx="1"/>
          </p:nvPr>
        </p:nvSpPr>
        <p:spPr>
          <a:xfrm>
            <a:off x="1498113" y="2308618"/>
            <a:ext cx="10058400" cy="3760891"/>
          </a:xfrm>
        </p:spPr>
        <p:txBody>
          <a:bodyPr>
            <a:normAutofit/>
          </a:bodyPr>
          <a:lstStyle/>
          <a:p>
            <a:pPr>
              <a:buFont typeface="Wingdings" pitchFamily="2" charset="2"/>
              <a:buChar char="§"/>
            </a:pPr>
            <a:r>
              <a:rPr lang="de-DE" sz="2800" dirty="0"/>
              <a:t> Begriffsbestimmung</a:t>
            </a:r>
          </a:p>
          <a:p>
            <a:pPr>
              <a:buFont typeface="Wingdings" pitchFamily="2" charset="2"/>
              <a:buChar char="§"/>
            </a:pPr>
            <a:r>
              <a:rPr lang="de-DE" sz="2800" dirty="0"/>
              <a:t> </a:t>
            </a:r>
            <a:r>
              <a:rPr lang="de-DE" sz="2800" dirty="0" err="1"/>
              <a:t>Suizidologie</a:t>
            </a:r>
            <a:endParaRPr lang="de-DE" sz="2800" dirty="0"/>
          </a:p>
          <a:p>
            <a:pPr>
              <a:buFont typeface="Wingdings" pitchFamily="2" charset="2"/>
              <a:buChar char="§"/>
            </a:pPr>
            <a:r>
              <a:rPr lang="de-DE" sz="2800" dirty="0"/>
              <a:t> Rechtslage</a:t>
            </a:r>
          </a:p>
          <a:p>
            <a:pPr>
              <a:buFont typeface="Wingdings" pitchFamily="2" charset="2"/>
              <a:buChar char="§"/>
            </a:pPr>
            <a:r>
              <a:rPr lang="de-DE" sz="2800" dirty="0"/>
              <a:t> Einstellung der Kirchen</a:t>
            </a:r>
          </a:p>
          <a:p>
            <a:pPr>
              <a:buFont typeface="Wingdings" pitchFamily="2" charset="2"/>
              <a:buChar char="§"/>
            </a:pPr>
            <a:r>
              <a:rPr lang="de-DE" sz="2800" dirty="0"/>
              <a:t> Ärztliches Berufsrecht</a:t>
            </a:r>
          </a:p>
        </p:txBody>
      </p:sp>
    </p:spTree>
    <p:extLst>
      <p:ext uri="{BB962C8B-B14F-4D97-AF65-F5344CB8AC3E}">
        <p14:creationId xmlns:p14="http://schemas.microsoft.com/office/powerpoint/2010/main" val="2600161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E78747-0CE0-C844-8223-C2D3B4EA8248}"/>
              </a:ext>
            </a:extLst>
          </p:cNvPr>
          <p:cNvSpPr>
            <a:spLocks noGrp="1"/>
          </p:cNvSpPr>
          <p:nvPr>
            <p:ph type="title"/>
          </p:nvPr>
        </p:nvSpPr>
        <p:spPr>
          <a:xfrm>
            <a:off x="575935" y="0"/>
            <a:ext cx="10058400" cy="941695"/>
          </a:xfrm>
        </p:spPr>
        <p:txBody>
          <a:bodyPr>
            <a:normAutofit/>
          </a:bodyPr>
          <a:lstStyle/>
          <a:p>
            <a:r>
              <a:rPr lang="de-DE" sz="4400" dirty="0"/>
              <a:t>Begriffsbestimmung </a:t>
            </a:r>
            <a:endParaRPr lang="de-DE" sz="4400" dirty="0">
              <a:cs typeface="Calibri Light"/>
            </a:endParaRPr>
          </a:p>
        </p:txBody>
      </p:sp>
      <p:sp>
        <p:nvSpPr>
          <p:cNvPr id="3" name="Inhaltsplatzhalter 2">
            <a:extLst>
              <a:ext uri="{FF2B5EF4-FFF2-40B4-BE49-F238E27FC236}">
                <a16:creationId xmlns:a16="http://schemas.microsoft.com/office/drawing/2014/main" id="{E8B57D33-60E6-1546-A2C7-22B45B01487E}"/>
              </a:ext>
            </a:extLst>
          </p:cNvPr>
          <p:cNvSpPr>
            <a:spLocks noGrp="1"/>
          </p:cNvSpPr>
          <p:nvPr>
            <p:ph idx="1"/>
          </p:nvPr>
        </p:nvSpPr>
        <p:spPr>
          <a:xfrm>
            <a:off x="575934" y="1241947"/>
            <a:ext cx="11338561" cy="4667535"/>
          </a:xfrm>
          <a:solidFill>
            <a:schemeClr val="bg1"/>
          </a:solidFill>
        </p:spPr>
        <p:txBody>
          <a:bodyPr>
            <a:normAutofit/>
          </a:bodyPr>
          <a:lstStyle/>
          <a:p>
            <a:r>
              <a:rPr lang="de-DE" sz="2400" dirty="0"/>
              <a:t>Suizid selbst ist kein Straftatbestand</a:t>
            </a:r>
          </a:p>
          <a:p>
            <a:r>
              <a:rPr lang="de-DE" sz="2400" u="sng" dirty="0"/>
              <a:t>Indirekte </a:t>
            </a:r>
            <a:r>
              <a:rPr lang="de-DE" sz="2400" u="sng" dirty="0" err="1"/>
              <a:t>Sterbehife</a:t>
            </a:r>
            <a:r>
              <a:rPr lang="de-DE" sz="2400" u="sng" dirty="0"/>
              <a:t>:</a:t>
            </a:r>
            <a:r>
              <a:rPr lang="de-DE" sz="2400" dirty="0"/>
              <a:t> Palliative Sedierung - lebensverkürzende Wirkung eines Medikaments wird in Kauf genommen</a:t>
            </a:r>
          </a:p>
          <a:p>
            <a:r>
              <a:rPr lang="de-DE" sz="2400" u="sng" dirty="0"/>
              <a:t>Behandlungsabbruch (passive Sterbehilfe - Therapiezieländerung):</a:t>
            </a:r>
            <a:r>
              <a:rPr lang="de-DE" sz="2400" dirty="0"/>
              <a:t> Verzicht auf lebensverlängernde Maßnahmen/Therapieabbruch/Sterben zulassen/Sterbefasten – Patientenwille ist offenkundig (Patientenverfügung) – bei 25-50% der Patienten, die im Krankenhaus versterben</a:t>
            </a:r>
          </a:p>
          <a:p>
            <a:r>
              <a:rPr lang="de-DE" sz="2400" u="sng" dirty="0"/>
              <a:t>Aktive Sterbehilfe:</a:t>
            </a:r>
            <a:r>
              <a:rPr lang="de-DE" sz="2400" dirty="0"/>
              <a:t> Todesspritze – Tötung auf Verlangen - VERBOTEN</a:t>
            </a:r>
          </a:p>
          <a:p>
            <a:r>
              <a:rPr lang="de-DE" sz="2400" u="sng" dirty="0"/>
              <a:t>Assistierter Suizid:</a:t>
            </a:r>
            <a:r>
              <a:rPr lang="de-DE" sz="2400" dirty="0"/>
              <a:t> </a:t>
            </a:r>
            <a:r>
              <a:rPr lang="de-DE" sz="2400" dirty="0">
                <a:sym typeface="Wingdings" pitchFamily="2" charset="2"/>
              </a:rPr>
              <a:t> §217 Strafgesetzbuch</a:t>
            </a:r>
            <a:r>
              <a:rPr lang="de-DE" sz="2400" dirty="0"/>
              <a:t> </a:t>
            </a:r>
          </a:p>
        </p:txBody>
      </p:sp>
      <p:sp>
        <p:nvSpPr>
          <p:cNvPr id="4" name="Rechteck 3">
            <a:extLst>
              <a:ext uri="{FF2B5EF4-FFF2-40B4-BE49-F238E27FC236}">
                <a16:creationId xmlns:a16="http://schemas.microsoft.com/office/drawing/2014/main" id="{9B5D3DDB-5900-9B4D-9066-3A105604EEE0}"/>
              </a:ext>
            </a:extLst>
          </p:cNvPr>
          <p:cNvSpPr/>
          <p:nvPr/>
        </p:nvSpPr>
        <p:spPr>
          <a:xfrm>
            <a:off x="3946026" y="5971145"/>
            <a:ext cx="6591869" cy="307777"/>
          </a:xfrm>
          <a:prstGeom prst="rect">
            <a:avLst/>
          </a:prstGeom>
        </p:spPr>
        <p:txBody>
          <a:bodyPr wrap="none">
            <a:spAutoFit/>
          </a:bodyPr>
          <a:lstStyle/>
          <a:p>
            <a:r>
              <a:rPr lang="de-DE" sz="1400" i="0" u="none" strike="noStrike" baseline="30000" dirty="0">
                <a:solidFill>
                  <a:srgbClr val="212121"/>
                </a:solidFill>
                <a:effectLst/>
                <a:latin typeface="Merriweather"/>
              </a:rPr>
              <a:t>1</a:t>
            </a:r>
            <a:r>
              <a:rPr lang="de-DE" sz="1400" i="0" u="none" strike="noStrike" dirty="0">
                <a:solidFill>
                  <a:srgbClr val="212121"/>
                </a:solidFill>
                <a:effectLst/>
                <a:latin typeface="Merriweather"/>
              </a:rPr>
              <a:t>Van der Heide et al., Lancet 2003; End-</a:t>
            </a:r>
            <a:r>
              <a:rPr lang="de-DE" sz="1400" i="0" u="none" strike="noStrike" dirty="0" err="1">
                <a:solidFill>
                  <a:srgbClr val="212121"/>
                </a:solidFill>
                <a:effectLst/>
                <a:latin typeface="Merriweather"/>
              </a:rPr>
              <a:t>of</a:t>
            </a:r>
            <a:r>
              <a:rPr lang="de-DE" sz="1400" i="0" u="none" strike="noStrike" dirty="0">
                <a:solidFill>
                  <a:srgbClr val="212121"/>
                </a:solidFill>
                <a:effectLst/>
                <a:latin typeface="Merriweather"/>
              </a:rPr>
              <a:t>-</a:t>
            </a:r>
            <a:r>
              <a:rPr lang="de-DE" sz="1400" i="0" u="none" strike="noStrike" dirty="0" err="1">
                <a:solidFill>
                  <a:srgbClr val="212121"/>
                </a:solidFill>
                <a:effectLst/>
                <a:latin typeface="Merriweather"/>
              </a:rPr>
              <a:t>life</a:t>
            </a:r>
            <a:r>
              <a:rPr lang="de-DE" sz="1400" i="0" u="none" strike="noStrike" dirty="0">
                <a:solidFill>
                  <a:srgbClr val="212121"/>
                </a:solidFill>
                <a:effectLst/>
                <a:latin typeface="Merriweather"/>
              </a:rPr>
              <a:t> </a:t>
            </a:r>
            <a:r>
              <a:rPr lang="de-DE" sz="1400" i="0" u="none" strike="noStrike" dirty="0" err="1">
                <a:solidFill>
                  <a:srgbClr val="212121"/>
                </a:solidFill>
                <a:effectLst/>
                <a:latin typeface="Merriweather"/>
              </a:rPr>
              <a:t>decision-making</a:t>
            </a:r>
            <a:r>
              <a:rPr lang="de-DE" sz="1400" i="0" u="none" strike="noStrike" dirty="0">
                <a:solidFill>
                  <a:srgbClr val="212121"/>
                </a:solidFill>
                <a:effectLst/>
                <a:latin typeface="Merriweather"/>
              </a:rPr>
              <a:t> in </a:t>
            </a:r>
            <a:r>
              <a:rPr lang="de-DE" sz="1400" i="0" u="none" strike="noStrike" dirty="0" err="1">
                <a:solidFill>
                  <a:srgbClr val="212121"/>
                </a:solidFill>
                <a:effectLst/>
                <a:latin typeface="Merriweather"/>
              </a:rPr>
              <a:t>six</a:t>
            </a:r>
            <a:r>
              <a:rPr lang="de-DE" sz="1400" i="0" u="none" strike="noStrike" dirty="0">
                <a:solidFill>
                  <a:srgbClr val="212121"/>
                </a:solidFill>
                <a:effectLst/>
                <a:latin typeface="Merriweather"/>
              </a:rPr>
              <a:t> European countries</a:t>
            </a:r>
          </a:p>
        </p:txBody>
      </p:sp>
    </p:spTree>
    <p:extLst>
      <p:ext uri="{BB962C8B-B14F-4D97-AF65-F5344CB8AC3E}">
        <p14:creationId xmlns:p14="http://schemas.microsoft.com/office/powerpoint/2010/main" val="233014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46D110-D352-B115-F5E4-523A2909D54C}"/>
              </a:ext>
            </a:extLst>
          </p:cNvPr>
          <p:cNvSpPr>
            <a:spLocks noGrp="1"/>
          </p:cNvSpPr>
          <p:nvPr>
            <p:ph type="title"/>
          </p:nvPr>
        </p:nvSpPr>
        <p:spPr/>
        <p:txBody>
          <a:bodyPr/>
          <a:lstStyle/>
          <a:p>
            <a:endParaRPr lang="de-DE"/>
          </a:p>
        </p:txBody>
      </p:sp>
      <p:pic>
        <p:nvPicPr>
          <p:cNvPr id="4" name="„Wir fahren jetzt zum Sterben nach Liestal“ | Ein Ehepaar beim Freitod, begleitet Kopie.mp4">
            <a:hlinkClick r:id="" action="ppaction://media"/>
            <a:extLst>
              <a:ext uri="{FF2B5EF4-FFF2-40B4-BE49-F238E27FC236}">
                <a16:creationId xmlns:a16="http://schemas.microsoft.com/office/drawing/2014/main" id="{4BF37087-B2E0-1CED-E949-70B700938D1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3285" cy="6858000"/>
          </a:xfrm>
        </p:spPr>
      </p:pic>
    </p:spTree>
    <p:extLst>
      <p:ext uri="{BB962C8B-B14F-4D97-AF65-F5344CB8AC3E}">
        <p14:creationId xmlns:p14="http://schemas.microsoft.com/office/powerpoint/2010/main" val="163030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1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10F30534-D8EA-6145-8128-39E563C1C227}"/>
              </a:ext>
            </a:extLst>
          </p:cNvPr>
          <p:cNvPicPr>
            <a:picLocks noGrp="1" noChangeAspect="1"/>
          </p:cNvPicPr>
          <p:nvPr>
            <p:ph idx="1"/>
          </p:nvPr>
        </p:nvPicPr>
        <p:blipFill rotWithShape="1">
          <a:blip r:embed="rId3"/>
          <a:srcRect t="1760"/>
          <a:stretch/>
        </p:blipFill>
        <p:spPr>
          <a:xfrm>
            <a:off x="638826" y="388307"/>
            <a:ext cx="9569885" cy="5958187"/>
          </a:xfrm>
          <a:prstGeom prst="rect">
            <a:avLst/>
          </a:prstGeom>
        </p:spPr>
      </p:pic>
      <p:sp>
        <p:nvSpPr>
          <p:cNvPr id="4" name="Rechteck 3">
            <a:extLst>
              <a:ext uri="{FF2B5EF4-FFF2-40B4-BE49-F238E27FC236}">
                <a16:creationId xmlns:a16="http://schemas.microsoft.com/office/drawing/2014/main" id="{0FC25879-A585-B142-81F3-24F2329016F6}"/>
              </a:ext>
            </a:extLst>
          </p:cNvPr>
          <p:cNvSpPr/>
          <p:nvPr/>
        </p:nvSpPr>
        <p:spPr>
          <a:xfrm>
            <a:off x="638826" y="280673"/>
            <a:ext cx="3006248" cy="461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a:extLst>
              <a:ext uri="{FF2B5EF4-FFF2-40B4-BE49-F238E27FC236}">
                <a16:creationId xmlns:a16="http://schemas.microsoft.com/office/drawing/2014/main" id="{3EC73846-F687-994E-B3E8-B084886ED7AE}"/>
              </a:ext>
            </a:extLst>
          </p:cNvPr>
          <p:cNvSpPr/>
          <p:nvPr/>
        </p:nvSpPr>
        <p:spPr>
          <a:xfrm>
            <a:off x="8567803" y="5699342"/>
            <a:ext cx="1515649" cy="6471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89D98F67-5D07-B94F-BE8E-8339D49ADFCD}"/>
              </a:ext>
            </a:extLst>
          </p:cNvPr>
          <p:cNvSpPr/>
          <p:nvPr/>
        </p:nvSpPr>
        <p:spPr>
          <a:xfrm>
            <a:off x="6442553" y="1707018"/>
            <a:ext cx="5281807" cy="400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75379F22-473B-E945-AD44-B31591623AA2}"/>
              </a:ext>
            </a:extLst>
          </p:cNvPr>
          <p:cNvSpPr/>
          <p:nvPr/>
        </p:nvSpPr>
        <p:spPr>
          <a:xfrm>
            <a:off x="797566" y="126697"/>
            <a:ext cx="2486578" cy="646331"/>
          </a:xfrm>
          <a:prstGeom prst="rect">
            <a:avLst/>
          </a:prstGeom>
        </p:spPr>
        <p:txBody>
          <a:bodyPr wrap="none">
            <a:spAutoFit/>
          </a:bodyPr>
          <a:lstStyle/>
          <a:p>
            <a:r>
              <a:rPr lang="de-DE" sz="3600" b="1" dirty="0" err="1"/>
              <a:t>Suizidologie</a:t>
            </a:r>
            <a:endParaRPr lang="de-DE" sz="3600" b="1" dirty="0"/>
          </a:p>
        </p:txBody>
      </p:sp>
      <p:sp>
        <p:nvSpPr>
          <p:cNvPr id="6" name="Rechteck 5">
            <a:extLst>
              <a:ext uri="{FF2B5EF4-FFF2-40B4-BE49-F238E27FC236}">
                <a16:creationId xmlns:a16="http://schemas.microsoft.com/office/drawing/2014/main" id="{A04C8993-3393-464B-BC32-9969C935968B}"/>
              </a:ext>
            </a:extLst>
          </p:cNvPr>
          <p:cNvSpPr/>
          <p:nvPr/>
        </p:nvSpPr>
        <p:spPr>
          <a:xfrm>
            <a:off x="6442553" y="3083409"/>
            <a:ext cx="5749447" cy="2585323"/>
          </a:xfrm>
          <a:prstGeom prst="rect">
            <a:avLst/>
          </a:prstGeom>
        </p:spPr>
        <p:txBody>
          <a:bodyPr wrap="square" lIns="91440" tIns="45720" rIns="91440" bIns="45720" anchor="t">
            <a:spAutoFit/>
          </a:bodyPr>
          <a:lstStyle/>
          <a:p>
            <a:r>
              <a:rPr lang="de-DE" sz="2400" dirty="0"/>
              <a:t>Erhängen: 4000</a:t>
            </a:r>
          </a:p>
          <a:p>
            <a:r>
              <a:rPr lang="de-DE" sz="2400" dirty="0"/>
              <a:t>Sturz in die Tiefe: 900</a:t>
            </a:r>
          </a:p>
          <a:p>
            <a:r>
              <a:rPr lang="de-DE" sz="2400" dirty="0"/>
              <a:t>Schienensuizide: ca. 480 Menschen – 10% misslingen</a:t>
            </a:r>
          </a:p>
          <a:p>
            <a:endParaRPr lang="de-DE" sz="900" dirty="0"/>
          </a:p>
          <a:p>
            <a:endParaRPr lang="de-DE" sz="900" dirty="0">
              <a:cs typeface="Calibri" panose="020F0502020204030204"/>
            </a:endParaRPr>
          </a:p>
          <a:p>
            <a:r>
              <a:rPr lang="de-DE" sz="2400" dirty="0"/>
              <a:t>Zahl der Suizide hat sich in Deutschland seit den 1980er Jahren nahezu halbiert</a:t>
            </a:r>
          </a:p>
        </p:txBody>
      </p:sp>
      <p:pic>
        <p:nvPicPr>
          <p:cNvPr id="1026" name="Picture 2" descr="Suizidraten je Einwohner">
            <a:extLst>
              <a:ext uri="{FF2B5EF4-FFF2-40B4-BE49-F238E27FC236}">
                <a16:creationId xmlns:a16="http://schemas.microsoft.com/office/drawing/2014/main" id="{A440E7FF-FC54-A0DE-FA05-B21B276C92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308" y="896314"/>
            <a:ext cx="5937399" cy="3426193"/>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10">
            <a:extLst>
              <a:ext uri="{FF2B5EF4-FFF2-40B4-BE49-F238E27FC236}">
                <a16:creationId xmlns:a16="http://schemas.microsoft.com/office/drawing/2014/main" id="{17663A6A-6486-B147-A3FE-3E688D081A5F}"/>
              </a:ext>
            </a:extLst>
          </p:cNvPr>
          <p:cNvSpPr/>
          <p:nvPr/>
        </p:nvSpPr>
        <p:spPr>
          <a:xfrm>
            <a:off x="1212903" y="1061745"/>
            <a:ext cx="3110147" cy="400110"/>
          </a:xfrm>
          <a:prstGeom prst="rect">
            <a:avLst/>
          </a:prstGeom>
        </p:spPr>
        <p:txBody>
          <a:bodyPr wrap="none">
            <a:spAutoFit/>
          </a:bodyPr>
          <a:lstStyle/>
          <a:p>
            <a:r>
              <a:rPr lang="de-DE" sz="2000" dirty="0"/>
              <a:t>Suizide in Deutschland 2024</a:t>
            </a:r>
          </a:p>
        </p:txBody>
      </p:sp>
    </p:spTree>
    <p:extLst>
      <p:ext uri="{BB962C8B-B14F-4D97-AF65-F5344CB8AC3E}">
        <p14:creationId xmlns:p14="http://schemas.microsoft.com/office/powerpoint/2010/main" val="2747661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FD09B5-F36E-A7C8-42D3-4E128E647D47}"/>
              </a:ext>
            </a:extLst>
          </p:cNvPr>
          <p:cNvSpPr>
            <a:spLocks noGrp="1"/>
          </p:cNvSpPr>
          <p:nvPr>
            <p:ph type="title"/>
          </p:nvPr>
        </p:nvSpPr>
        <p:spPr>
          <a:xfrm>
            <a:off x="727362" y="175287"/>
            <a:ext cx="10058400" cy="702305"/>
          </a:xfrm>
        </p:spPr>
        <p:txBody>
          <a:bodyPr>
            <a:normAutofit fontScale="90000"/>
          </a:bodyPr>
          <a:lstStyle/>
          <a:p>
            <a:r>
              <a:rPr lang="de-DE" dirty="0">
                <a:latin typeface="Arial" panose="020B0604020202020204" pitchFamily="34" charset="0"/>
                <a:cs typeface="Arial" panose="020B0604020202020204" pitchFamily="34" charset="0"/>
              </a:rPr>
              <a:t>Assistierte Suizide in der BRD</a:t>
            </a:r>
          </a:p>
        </p:txBody>
      </p:sp>
      <p:sp>
        <p:nvSpPr>
          <p:cNvPr id="4" name="Rectangle 1">
            <a:extLst>
              <a:ext uri="{FF2B5EF4-FFF2-40B4-BE49-F238E27FC236}">
                <a16:creationId xmlns:a16="http://schemas.microsoft.com/office/drawing/2014/main" id="{1D8EC9EF-3B05-4691-A4BA-DCA0BE7AC58E}"/>
              </a:ext>
            </a:extLst>
          </p:cNvPr>
          <p:cNvSpPr>
            <a:spLocks noGrp="1" noChangeArrowheads="1"/>
          </p:cNvSpPr>
          <p:nvPr>
            <p:ph idx="1"/>
          </p:nvPr>
        </p:nvSpPr>
        <p:spPr bwMode="auto">
          <a:xfrm>
            <a:off x="727362" y="953822"/>
            <a:ext cx="11168617" cy="5139869"/>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90488" indent="-90488">
              <a:buClrTx/>
              <a:buSzTx/>
              <a:buFont typeface="Arial" panose="020B0604020202020204" pitchFamily="34" charset="0"/>
              <a:buChar char="•"/>
              <a:tabLst>
                <a:tab pos="520700" algn="l"/>
              </a:tabLst>
            </a:pPr>
            <a:r>
              <a:rPr lang="de-DE" altLang="de-DE" sz="2400" dirty="0">
                <a:solidFill>
                  <a:srgbClr val="000000"/>
                </a:solidFill>
                <a:cs typeface="Arial" panose="020B0604020202020204" pitchFamily="34" charset="0"/>
              </a:rPr>
              <a:t> </a:t>
            </a:r>
            <a:r>
              <a:rPr kumimoji="0" lang="de-DE" altLang="de-DE" sz="2400" b="0" i="0" u="none" strike="noStrike" cap="none" normalizeH="0" baseline="0" dirty="0">
                <a:ln>
                  <a:noFill/>
                </a:ln>
                <a:solidFill>
                  <a:srgbClr val="000000"/>
                </a:solidFill>
                <a:effectLst/>
                <a:cs typeface="Arial" panose="020B0604020202020204" pitchFamily="34" charset="0"/>
              </a:rPr>
              <a:t>2025 mindestens 898 AS (eher 1200) </a:t>
            </a:r>
            <a:r>
              <a:rPr kumimoji="0" lang="de-DE" altLang="de-DE" sz="2400" b="0" i="0" u="none" strike="noStrike" cap="none" normalizeH="0" baseline="0" dirty="0">
                <a:ln>
                  <a:noFill/>
                </a:ln>
                <a:solidFill>
                  <a:srgbClr val="000000"/>
                </a:solidFill>
                <a:effectLst/>
                <a:cs typeface="Arial" panose="020B0604020202020204" pitchFamily="34" charset="0"/>
                <a:sym typeface="Wingdings" pitchFamily="2" charset="2"/>
              </a:rPr>
              <a:t> </a:t>
            </a:r>
            <a:r>
              <a:rPr lang="de-DE" altLang="de-DE" sz="2400" dirty="0">
                <a:solidFill>
                  <a:srgbClr val="000000"/>
                </a:solidFill>
                <a:cs typeface="Arial" panose="020B0604020202020204" pitchFamily="34" charset="0"/>
              </a:rPr>
              <a:t>2024 623 Fälle </a:t>
            </a:r>
            <a:r>
              <a:rPr lang="de-DE" altLang="de-DE" sz="2400" dirty="0">
                <a:solidFill>
                  <a:srgbClr val="000000"/>
                </a:solidFill>
                <a:cs typeface="Arial" panose="020B0604020202020204" pitchFamily="34" charset="0"/>
                <a:sym typeface="Wingdings" pitchFamily="2" charset="2"/>
              </a:rPr>
              <a:t> </a:t>
            </a:r>
            <a:r>
              <a:rPr lang="de-DE" altLang="de-DE" sz="2400" dirty="0">
                <a:solidFill>
                  <a:srgbClr val="000000"/>
                </a:solidFill>
                <a:cs typeface="Arial" panose="020B0604020202020204" pitchFamily="34" charset="0"/>
              </a:rPr>
              <a:t>2023 418 Fälle </a:t>
            </a:r>
            <a:r>
              <a:rPr lang="de-DE" altLang="de-DE" sz="2400" dirty="0">
                <a:solidFill>
                  <a:srgbClr val="000000"/>
                </a:solidFill>
                <a:cs typeface="Arial" panose="020B0604020202020204" pitchFamily="34" charset="0"/>
                <a:sym typeface="Wingdings" pitchFamily="2" charset="2"/>
              </a:rPr>
              <a:t>  	</a:t>
            </a:r>
            <a:r>
              <a:rPr lang="de-DE" altLang="de-DE" sz="2400" dirty="0">
                <a:solidFill>
                  <a:srgbClr val="000000"/>
                </a:solidFill>
                <a:cs typeface="Arial" panose="020B0604020202020204" pitchFamily="34" charset="0"/>
              </a:rPr>
              <a:t>jährlicher Anstieg</a:t>
            </a:r>
            <a:endParaRPr lang="de-DE" altLang="de-DE" sz="2400" dirty="0">
              <a:cs typeface="Arial" panose="020B0604020202020204" pitchFamily="34" charset="0"/>
            </a:endParaRPr>
          </a:p>
          <a:p>
            <a:pPr marL="90488" indent="-90488">
              <a:buClrTx/>
              <a:buSzTx/>
              <a:buFont typeface="Arial" panose="020B0604020202020204" pitchFamily="34" charset="0"/>
              <a:buChar char="•"/>
              <a:tabLst>
                <a:tab pos="520700" algn="l"/>
              </a:tabLst>
            </a:pPr>
            <a:r>
              <a:rPr kumimoji="0" lang="de-DE" altLang="de-DE" sz="2400" b="0" i="0" u="none" strike="noStrike" cap="none" normalizeH="0" baseline="0" dirty="0">
                <a:ln>
                  <a:noFill/>
                </a:ln>
                <a:solidFill>
                  <a:srgbClr val="000000"/>
                </a:solidFill>
                <a:effectLst/>
                <a:cs typeface="Arial" panose="020B0604020202020204" pitchFamily="34" charset="0"/>
              </a:rPr>
              <a:t> keine gesamtdeutsche offizielle Statistik, weil seit dem Urteil des 	Bundesverfassungsgerichts (2020) keine gesetzliche Meldepflicht besteht</a:t>
            </a:r>
            <a:endParaRPr lang="de-DE" altLang="de-DE" sz="2400" dirty="0">
              <a:solidFill>
                <a:srgbClr val="000000"/>
              </a:solidFill>
              <a:cs typeface="Arial" panose="020B0604020202020204" pitchFamily="34" charset="0"/>
            </a:endParaRPr>
          </a:p>
          <a:p>
            <a:pPr marL="0" lvl="0" indent="0">
              <a:buClrTx/>
              <a:buSzTx/>
              <a:buNone/>
            </a:pPr>
            <a:endParaRPr lang="de-DE" altLang="de-DE" sz="2400" dirty="0">
              <a:solidFill>
                <a:srgbClr val="000000"/>
              </a:solidFill>
              <a:cs typeface="Arial" panose="020B0604020202020204" pitchFamily="34" charset="0"/>
            </a:endParaRPr>
          </a:p>
          <a:p>
            <a:pPr marL="0" lvl="0" indent="0">
              <a:buClrTx/>
              <a:buSzTx/>
              <a:buNone/>
            </a:pPr>
            <a:r>
              <a:rPr lang="de-DE" altLang="de-DE" sz="2400" dirty="0">
                <a:solidFill>
                  <a:srgbClr val="000000"/>
                </a:solidFill>
                <a:cs typeface="Arial" panose="020B0604020202020204" pitchFamily="34" charset="0"/>
              </a:rPr>
              <a:t>Häufigste Motive laut DGHS:</a:t>
            </a:r>
          </a:p>
          <a:p>
            <a:pPr marL="0" lvl="0" indent="0">
              <a:buClrTx/>
              <a:buSzTx/>
              <a:buNone/>
            </a:pPr>
            <a:r>
              <a:rPr lang="de-DE" altLang="de-DE" sz="2400" dirty="0">
                <a:solidFill>
                  <a:srgbClr val="000000"/>
                </a:solidFill>
                <a:cs typeface="Arial" panose="020B0604020202020204" pitchFamily="34" charset="0"/>
              </a:rPr>
              <a:t>• Multimorbidität</a:t>
            </a:r>
            <a:endParaRPr lang="de-DE" altLang="de-DE" sz="2400" dirty="0">
              <a:cs typeface="Arial" panose="020B0604020202020204" pitchFamily="34" charset="0"/>
            </a:endParaRPr>
          </a:p>
          <a:p>
            <a:pPr marL="0" lvl="0" indent="0">
              <a:buClrTx/>
              <a:buSzTx/>
              <a:buNone/>
            </a:pPr>
            <a:r>
              <a:rPr lang="de-DE" altLang="de-DE" sz="2400" dirty="0">
                <a:solidFill>
                  <a:srgbClr val="000000"/>
                </a:solidFill>
                <a:cs typeface="Arial" panose="020B0604020202020204" pitchFamily="34" charset="0"/>
              </a:rPr>
              <a:t>• „Lebenssattheit“</a:t>
            </a:r>
            <a:endParaRPr lang="de-DE" altLang="de-DE" sz="2400" dirty="0">
              <a:cs typeface="Arial" panose="020B0604020202020204" pitchFamily="34" charset="0"/>
            </a:endParaRPr>
          </a:p>
          <a:p>
            <a:pPr marL="0" lvl="0" indent="0">
              <a:buClrTx/>
              <a:buSzTx/>
              <a:buNone/>
            </a:pPr>
            <a:r>
              <a:rPr lang="de-DE" altLang="de-DE" sz="2400" dirty="0">
                <a:solidFill>
                  <a:srgbClr val="000000"/>
                </a:solidFill>
                <a:cs typeface="Arial" panose="020B0604020202020204" pitchFamily="34" charset="0"/>
              </a:rPr>
              <a:t>• Krebserkrankungen</a:t>
            </a:r>
            <a:endParaRPr lang="de-DE" altLang="de-DE" sz="2400" dirty="0">
              <a:cs typeface="Arial" panose="020B0604020202020204" pitchFamily="34" charset="0"/>
            </a:endParaRPr>
          </a:p>
          <a:p>
            <a:pPr marL="0" lvl="0" indent="0">
              <a:buClrTx/>
              <a:buSzTx/>
              <a:buNone/>
            </a:pPr>
            <a:r>
              <a:rPr lang="de-DE" altLang="de-DE" sz="2400" dirty="0">
                <a:solidFill>
                  <a:srgbClr val="000000"/>
                </a:solidFill>
                <a:cs typeface="Arial" panose="020B0604020202020204" pitchFamily="34" charset="0"/>
              </a:rPr>
              <a:t>• Neurologische Erkrankungen</a:t>
            </a:r>
          </a:p>
          <a:p>
            <a:pPr marL="0" lvl="0" indent="0">
              <a:buClrTx/>
              <a:buSzTx/>
              <a:buNone/>
            </a:pPr>
            <a:endParaRPr lang="de-DE" altLang="de-DE" sz="2400" dirty="0">
              <a:solidFill>
                <a:srgbClr val="000000"/>
              </a:solidFill>
              <a:cs typeface="Arial" panose="020B0604020202020204" pitchFamily="34" charset="0"/>
            </a:endParaRPr>
          </a:p>
          <a:p>
            <a:pPr marL="0" lvl="0" indent="0">
              <a:buClrTx/>
              <a:buSzTx/>
              <a:buNone/>
            </a:pPr>
            <a:r>
              <a:rPr lang="de-DE" dirty="0"/>
              <a:t>Die größte Gruppe: Frauen </a:t>
            </a:r>
          </a:p>
          <a:p>
            <a:pPr marL="0" lvl="0" indent="0">
              <a:buClrTx/>
              <a:buSzTx/>
              <a:buNone/>
            </a:pPr>
            <a:r>
              <a:rPr lang="de-DE" dirty="0"/>
              <a:t>zwischen 80 und 89 Jahren</a:t>
            </a:r>
            <a:br>
              <a:rPr kumimoji="0" lang="de-DE" altLang="de-DE" sz="2400" b="0" i="0" u="none" strike="noStrike" cap="none" normalizeH="0" baseline="0" dirty="0">
                <a:ln>
                  <a:noFill/>
                </a:ln>
                <a:solidFill>
                  <a:schemeClr val="tx1"/>
                </a:solidFill>
                <a:effectLst/>
                <a:cs typeface="Arial" panose="020B0604020202020204" pitchFamily="34" charset="0"/>
              </a:rPr>
            </a:br>
            <a:endParaRPr kumimoji="0" lang="de-DE" altLang="de-DE" sz="2400" b="0" i="0" u="none" strike="noStrike" cap="none" normalizeH="0" baseline="0" dirty="0">
              <a:ln>
                <a:noFill/>
              </a:ln>
              <a:solidFill>
                <a:schemeClr val="tx1"/>
              </a:solidFill>
              <a:effectLst/>
              <a:cs typeface="Arial" panose="020B0604020202020204" pitchFamily="34" charset="0"/>
            </a:endParaRPr>
          </a:p>
        </p:txBody>
      </p:sp>
      <p:pic>
        <p:nvPicPr>
          <p:cNvPr id="1033" name="Picture 9" descr="Bekannte Fallzahlen von assistierten Suiziden">
            <a:extLst>
              <a:ext uri="{FF2B5EF4-FFF2-40B4-BE49-F238E27FC236}">
                <a16:creationId xmlns:a16="http://schemas.microsoft.com/office/drawing/2014/main" id="{2AEE2D3B-94EF-7D38-E9C9-293B7F6244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0473" y="2666609"/>
            <a:ext cx="5333998" cy="3271519"/>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88C13C3F-FC7F-8088-3C9F-10CC28D40D24}"/>
              </a:ext>
            </a:extLst>
          </p:cNvPr>
          <p:cNvSpPr txBox="1"/>
          <p:nvPr/>
        </p:nvSpPr>
        <p:spPr>
          <a:xfrm>
            <a:off x="5611091" y="5807890"/>
            <a:ext cx="6428509" cy="584775"/>
          </a:xfrm>
          <a:prstGeom prst="rect">
            <a:avLst/>
          </a:prstGeom>
          <a:noFill/>
        </p:spPr>
        <p:txBody>
          <a:bodyPr wrap="square">
            <a:spAutoFit/>
          </a:bodyPr>
          <a:lstStyle/>
          <a:p>
            <a:r>
              <a:rPr lang="de-DE" sz="1600" dirty="0"/>
              <a:t>aus https://</a:t>
            </a:r>
            <a:r>
              <a:rPr lang="de-DE" sz="1600" dirty="0" err="1"/>
              <a:t>www.caritas.de</a:t>
            </a:r>
            <a:r>
              <a:rPr lang="de-DE" sz="1600" dirty="0"/>
              <a:t>/neue-caritas/</a:t>
            </a:r>
            <a:r>
              <a:rPr lang="de-DE" sz="1600" dirty="0" err="1"/>
              <a:t>heftarchiv</a:t>
            </a:r>
            <a:r>
              <a:rPr lang="de-DE" sz="1600" dirty="0"/>
              <a:t>/jahrgang-2024/</a:t>
            </a:r>
            <a:r>
              <a:rPr lang="de-DE" sz="1600" dirty="0" err="1"/>
              <a:t>artikel</a:t>
            </a:r>
            <a:r>
              <a:rPr lang="de-DE" sz="1600" dirty="0"/>
              <a:t>/so-entwickelt-sich-die-sterbehilfe-in-deutschland-seit-2020</a:t>
            </a:r>
          </a:p>
        </p:txBody>
      </p:sp>
    </p:spTree>
    <p:extLst>
      <p:ext uri="{BB962C8B-B14F-4D97-AF65-F5344CB8AC3E}">
        <p14:creationId xmlns:p14="http://schemas.microsoft.com/office/powerpoint/2010/main" val="341005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8137A8-86F0-C045-846B-92C56C274172}"/>
              </a:ext>
            </a:extLst>
          </p:cNvPr>
          <p:cNvSpPr>
            <a:spLocks noGrp="1"/>
          </p:cNvSpPr>
          <p:nvPr>
            <p:ph type="title"/>
          </p:nvPr>
        </p:nvSpPr>
        <p:spPr>
          <a:xfrm>
            <a:off x="450377" y="286603"/>
            <a:ext cx="11741624" cy="1450757"/>
          </a:xfrm>
        </p:spPr>
        <p:txBody>
          <a:bodyPr>
            <a:noAutofit/>
          </a:bodyPr>
          <a:lstStyle/>
          <a:p>
            <a:r>
              <a:rPr lang="de-DE" sz="3600" dirty="0"/>
              <a:t>Revision des Urteils zum Paragraphen 217 des Strafgesetzbuchs (StGB) durch das </a:t>
            </a:r>
            <a:r>
              <a:rPr lang="de-DE" sz="3600" dirty="0">
                <a:hlinkClick r:id="rId2"/>
              </a:rPr>
              <a:t>Bundesverfassungsgericht</a:t>
            </a:r>
            <a:r>
              <a:rPr lang="de-DE" sz="3600" dirty="0"/>
              <a:t> 02-2020</a:t>
            </a:r>
          </a:p>
        </p:txBody>
      </p:sp>
      <p:sp>
        <p:nvSpPr>
          <p:cNvPr id="3" name="Inhaltsplatzhalter 2">
            <a:extLst>
              <a:ext uri="{FF2B5EF4-FFF2-40B4-BE49-F238E27FC236}">
                <a16:creationId xmlns:a16="http://schemas.microsoft.com/office/drawing/2014/main" id="{E6DCA0A7-34B3-4048-8B56-E4C5478A0267}"/>
              </a:ext>
            </a:extLst>
          </p:cNvPr>
          <p:cNvSpPr>
            <a:spLocks noGrp="1"/>
          </p:cNvSpPr>
          <p:nvPr>
            <p:ph idx="1"/>
          </p:nvPr>
        </p:nvSpPr>
        <p:spPr>
          <a:xfrm>
            <a:off x="655092" y="2121848"/>
            <a:ext cx="10563367" cy="3924110"/>
          </a:xfrm>
        </p:spPr>
        <p:txBody>
          <a:bodyPr>
            <a:normAutofit/>
          </a:bodyPr>
          <a:lstStyle/>
          <a:p>
            <a:pPr marL="0" indent="0">
              <a:buNone/>
            </a:pPr>
            <a:r>
              <a:rPr lang="de-DE" sz="3200" dirty="0">
                <a:hlinkClick r:id="rId2"/>
              </a:rPr>
              <a:t>Bundesverfassungsgericht</a:t>
            </a:r>
            <a:r>
              <a:rPr lang="de-DE" sz="3200" dirty="0"/>
              <a:t> erklärt das Verbot der geschäftsmäßigen Suizidbeihilfe, das der 2015 verabschiedete Paragraph 217 StGB zum Gegenstand hatte, für nichtig, da nach Auffassung des Gerichts angesichts des Mangels an Alternativen eine solche geschäftsmäßige Suizidbeihilfe faktisch der einzige Weg sei, über den Sterbewillige die professionelle Hilfe Dritter für einen Suizid in Anspruch nehmen können.</a:t>
            </a:r>
          </a:p>
          <a:p>
            <a:pPr marL="0" indent="0">
              <a:buNone/>
            </a:pPr>
            <a:endParaRPr lang="de-DE" sz="3200" dirty="0"/>
          </a:p>
        </p:txBody>
      </p:sp>
    </p:spTree>
    <p:extLst>
      <p:ext uri="{BB962C8B-B14F-4D97-AF65-F5344CB8AC3E}">
        <p14:creationId xmlns:p14="http://schemas.microsoft.com/office/powerpoint/2010/main" val="440520156"/>
      </p:ext>
    </p:extLst>
  </p:cSld>
  <p:clrMapOvr>
    <a:masterClrMapping/>
  </p:clrMapOvr>
</p:sld>
</file>

<file path=ppt/theme/theme1.xml><?xml version="1.0" encoding="utf-8"?>
<a:theme xmlns:a="http://schemas.openxmlformats.org/drawingml/2006/main" name="RetrospectVTI">
  <a:themeElements>
    <a:clrScheme name="AnalogousFromRegularSeedLeftStep">
      <a:dk1>
        <a:srgbClr val="000000"/>
      </a:dk1>
      <a:lt1>
        <a:srgbClr val="FFFFFF"/>
      </a:lt1>
      <a:dk2>
        <a:srgbClr val="20392B"/>
      </a:dk2>
      <a:lt2>
        <a:srgbClr val="E8E4E2"/>
      </a:lt2>
      <a:accent1>
        <a:srgbClr val="37ABD9"/>
      </a:accent1>
      <a:accent2>
        <a:srgbClr val="21B4A1"/>
      </a:accent2>
      <a:accent3>
        <a:srgbClr val="2FB96D"/>
      </a:accent3>
      <a:accent4>
        <a:srgbClr val="22B928"/>
      </a:accent4>
      <a:accent5>
        <a:srgbClr val="61B42D"/>
      </a:accent5>
      <a:accent6>
        <a:srgbClr val="91AE20"/>
      </a:accent6>
      <a:hlink>
        <a:srgbClr val="BF643F"/>
      </a:hlink>
      <a:folHlink>
        <a:srgbClr val="7F7F7F"/>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Benutzerdefiniertes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Benutzerdefiniertes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1413</Words>
  <Application>Microsoft Macintosh PowerPoint</Application>
  <PresentationFormat>Breitbild</PresentationFormat>
  <Paragraphs>120</Paragraphs>
  <Slides>22</Slides>
  <Notes>4</Notes>
  <HiddenSlides>0</HiddenSlides>
  <MMClips>1</MMClips>
  <ScaleCrop>false</ScaleCrop>
  <HeadingPairs>
    <vt:vector size="6" baseType="variant">
      <vt:variant>
        <vt:lpstr>Verwendete Schriftarten</vt:lpstr>
      </vt:variant>
      <vt:variant>
        <vt:i4>7</vt:i4>
      </vt:variant>
      <vt:variant>
        <vt:lpstr>Design</vt:lpstr>
      </vt:variant>
      <vt:variant>
        <vt:i4>4</vt:i4>
      </vt:variant>
      <vt:variant>
        <vt:lpstr>Folientitel</vt:lpstr>
      </vt:variant>
      <vt:variant>
        <vt:i4>22</vt:i4>
      </vt:variant>
    </vt:vector>
  </HeadingPairs>
  <TitlesOfParts>
    <vt:vector size="33" baseType="lpstr">
      <vt:lpstr>Aptos</vt:lpstr>
      <vt:lpstr>Aptos Display</vt:lpstr>
      <vt:lpstr>Arial</vt:lpstr>
      <vt:lpstr>Calibri</vt:lpstr>
      <vt:lpstr>Calibri Light</vt:lpstr>
      <vt:lpstr>Merriweather</vt:lpstr>
      <vt:lpstr>Wingdings</vt:lpstr>
      <vt:lpstr>RetrospectVTI</vt:lpstr>
      <vt:lpstr>Benutzerdefiniertes Design</vt:lpstr>
      <vt:lpstr>1_Benutzerdefiniertes Design</vt:lpstr>
      <vt:lpstr>2_Benutzerdefiniertes Design</vt:lpstr>
      <vt:lpstr>Assistierter Suizid - Recht auf würdevolles Sterben oder Unkultur der größtmöglichen individuellen Freiheit </vt:lpstr>
      <vt:lpstr>Dilemma</vt:lpstr>
      <vt:lpstr>Dilemma</vt:lpstr>
      <vt:lpstr>Der assistierte Suizid</vt:lpstr>
      <vt:lpstr>Begriffsbestimmung </vt:lpstr>
      <vt:lpstr>PowerPoint-Präsentation</vt:lpstr>
      <vt:lpstr>PowerPoint-Präsentation</vt:lpstr>
      <vt:lpstr>Assistierte Suizide in der BRD</vt:lpstr>
      <vt:lpstr>Revision des Urteils zum Paragraphen 217 des Strafgesetzbuchs (StGB) durch das Bundesverfassungsgericht 02-2020</vt:lpstr>
      <vt:lpstr>PowerPoint-Präsentation</vt:lpstr>
      <vt:lpstr>PowerPoint-Präsentation</vt:lpstr>
      <vt:lpstr>PowerPoint-Präsentation</vt:lpstr>
      <vt:lpstr>Stimmen zum Urteil des BVerfG von Feb 2020</vt:lpstr>
      <vt:lpstr>Evangelische Theologen für assistierten professionellen Suizid</vt:lpstr>
      <vt:lpstr>FAZ vom 25.1.2021</vt:lpstr>
      <vt:lpstr>Stimmen der Kirchen / Ärzte</vt:lpstr>
      <vt:lpstr>Sicht der Bundesärztekammer Reinhardt, 26.2.2020</vt:lpstr>
      <vt:lpstr>Ungelöste Fragen</vt:lpstr>
      <vt:lpstr>Ungelöste Fragen</vt:lpstr>
      <vt:lpstr>Sterbehilfeverein e.V. - Hamburg</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Evangelische Theologen für assistierten professionellen Suizid</dc:title>
  <dc:creator>Joachim Röther</dc:creator>
  <cp:lastModifiedBy>Joachim Röther</cp:lastModifiedBy>
  <cp:revision>59</cp:revision>
  <dcterms:created xsi:type="dcterms:W3CDTF">2021-01-18T17:36:28Z</dcterms:created>
  <dcterms:modified xsi:type="dcterms:W3CDTF">2026-05-31T11:54:02Z</dcterms:modified>
</cp:coreProperties>
</file>